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autoCompressPictures="0">
  <p:sldMasterIdLst>
    <p:sldMasterId id="2147483648" r:id="rId1"/>
    <p:sldMasterId id="2147483669" r:id="rId2"/>
  </p:sldMasterIdLst>
  <p:notesMasterIdLst>
    <p:notesMasterId r:id="rId18"/>
  </p:notesMasterIdLst>
  <p:handoutMasterIdLst>
    <p:handoutMasterId r:id="rId19"/>
  </p:handoutMasterIdLst>
  <p:sldIdLst>
    <p:sldId id="256" r:id="rId3"/>
    <p:sldId id="317" r:id="rId4"/>
    <p:sldId id="318" r:id="rId5"/>
    <p:sldId id="321" r:id="rId6"/>
    <p:sldId id="324" r:id="rId7"/>
    <p:sldId id="320" r:id="rId8"/>
    <p:sldId id="322" r:id="rId9"/>
    <p:sldId id="343" r:id="rId10"/>
    <p:sldId id="344" r:id="rId11"/>
    <p:sldId id="345" r:id="rId12"/>
    <p:sldId id="346" r:id="rId13"/>
    <p:sldId id="347" r:id="rId14"/>
    <p:sldId id="348" r:id="rId15"/>
    <p:sldId id="349" r:id="rId16"/>
    <p:sldId id="342" r:id="rId17"/>
  </p:sldIdLst>
  <p:sldSz cx="12192000" cy="6858000"/>
  <p:notesSz cx="10706100" cy="1514475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Раздел по умолчанию" id="{195A9EF6-CCA9-4E01-9165-844D98AF5818}">
          <p14:sldIdLst>
            <p14:sldId id="256"/>
          </p14:sldIdLst>
        </p14:section>
        <p14:section name="Раздел без заголовка" id="{4D4DAC44-F0D8-4C39-8A56-A95D9F7ED34B}">
          <p14:sldIdLst>
            <p14:sldId id="317"/>
            <p14:sldId id="318"/>
            <p14:sldId id="321"/>
            <p14:sldId id="324"/>
            <p14:sldId id="320"/>
            <p14:sldId id="322"/>
            <p14:sldId id="343"/>
            <p14:sldId id="344"/>
            <p14:sldId id="345"/>
            <p14:sldId id="346"/>
            <p14:sldId id="347"/>
            <p14:sldId id="348"/>
            <p14:sldId id="349"/>
            <p14:sldId id="342"/>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12" roundtripDataSignature="AMtx7mjfbSPMSWLg9+iEIykTCLSPDvKV9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2"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494"/>
    <a:srgbClr val="B8BBC1"/>
    <a:srgbClr val="B93430"/>
    <a:srgbClr val="C6E0F9"/>
    <a:srgbClr val="DEE0F0"/>
    <a:srgbClr val="00A0E3"/>
    <a:srgbClr val="DBDBDB"/>
    <a:srgbClr val="1462AD"/>
    <a:srgbClr val="00224A"/>
    <a:srgbClr val="7A7A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19" autoAdjust="0"/>
    <p:restoredTop sz="74604" autoAdjust="0"/>
  </p:normalViewPr>
  <p:slideViewPr>
    <p:cSldViewPr snapToGrid="0">
      <p:cViewPr varScale="1">
        <p:scale>
          <a:sx n="83" d="100"/>
          <a:sy n="83" d="100"/>
        </p:scale>
        <p:origin x="1626" y="84"/>
      </p:cViewPr>
      <p:guideLst>
        <p:guide orient="horz" pos="2160"/>
        <p:guide pos="3840"/>
      </p:guideLst>
    </p:cSldViewPr>
  </p:slideViewPr>
  <p:outlineViewPr>
    <p:cViewPr>
      <p:scale>
        <a:sx n="33" d="100"/>
        <a:sy n="33" d="100"/>
      </p:scale>
      <p:origin x="0" y="-1384"/>
    </p:cViewPr>
  </p:outlineViewPr>
  <p:notesTextViewPr>
    <p:cViewPr>
      <p:scale>
        <a:sx n="1" d="1"/>
        <a:sy n="1" d="1"/>
      </p:scale>
      <p:origin x="0" y="0"/>
    </p:cViewPr>
  </p:notesTextViewPr>
  <p:notesViewPr>
    <p:cSldViewPr snapToGrid="0">
      <p:cViewPr varScale="1">
        <p:scale>
          <a:sx n="75" d="100"/>
          <a:sy n="75" d="100"/>
        </p:scale>
        <p:origin x="3432"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117" Type="http://schemas.openxmlformats.org/officeDocument/2006/relationships/tableStyles" Target="tableStyles.xml"/><Relationship Id="rId3" Type="http://schemas.openxmlformats.org/officeDocument/2006/relationships/slide" Target="slides/slide1.xml"/><Relationship Id="rId112" Type="http://customschemas.google.com/relationships/presentationmetadata" Target="meta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11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11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114"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113"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xmlns="" id="{13B810F7-737B-E7AD-F778-96DC5B081FBE}"/>
              </a:ext>
            </a:extLst>
          </p:cNvPr>
          <p:cNvSpPr>
            <a:spLocks noGrp="1"/>
          </p:cNvSpPr>
          <p:nvPr>
            <p:ph type="hdr" sz="quarter"/>
          </p:nvPr>
        </p:nvSpPr>
        <p:spPr>
          <a:xfrm>
            <a:off x="0" y="0"/>
            <a:ext cx="4638675" cy="758825"/>
          </a:xfrm>
          <a:prstGeom prst="rect">
            <a:avLst/>
          </a:prstGeom>
        </p:spPr>
        <p:txBody>
          <a:bodyPr vert="horz" lIns="91440" tIns="45720" rIns="91440" bIns="45720" rtlCol="0"/>
          <a:lstStyle>
            <a:lvl1pPr algn="l">
              <a:defRPr sz="1200"/>
            </a:lvl1pPr>
          </a:lstStyle>
          <a:p>
            <a:endParaRPr lang="ru-RU"/>
          </a:p>
        </p:txBody>
      </p:sp>
      <p:sp>
        <p:nvSpPr>
          <p:cNvPr id="3" name="Дата 2">
            <a:extLst>
              <a:ext uri="{FF2B5EF4-FFF2-40B4-BE49-F238E27FC236}">
                <a16:creationId xmlns:a16="http://schemas.microsoft.com/office/drawing/2014/main" xmlns="" id="{AB6866F5-B6D4-5B68-E80B-B3CBCF5C91F3}"/>
              </a:ext>
            </a:extLst>
          </p:cNvPr>
          <p:cNvSpPr>
            <a:spLocks noGrp="1"/>
          </p:cNvSpPr>
          <p:nvPr>
            <p:ph type="dt" sz="quarter" idx="1"/>
          </p:nvPr>
        </p:nvSpPr>
        <p:spPr>
          <a:xfrm>
            <a:off x="6064250" y="0"/>
            <a:ext cx="4638675" cy="758825"/>
          </a:xfrm>
          <a:prstGeom prst="rect">
            <a:avLst/>
          </a:prstGeom>
        </p:spPr>
        <p:txBody>
          <a:bodyPr vert="horz" lIns="91440" tIns="45720" rIns="91440" bIns="45720" rtlCol="0"/>
          <a:lstStyle>
            <a:lvl1pPr algn="r">
              <a:defRPr sz="1200"/>
            </a:lvl1pPr>
          </a:lstStyle>
          <a:p>
            <a:fld id="{4D0DD8F6-3108-6144-AB4F-1892A0CAB948}" type="datetimeFigureOut">
              <a:rPr lang="ru-RU" smtClean="0"/>
              <a:t>09.07.2025</a:t>
            </a:fld>
            <a:endParaRPr lang="ru-RU"/>
          </a:p>
        </p:txBody>
      </p:sp>
      <p:sp>
        <p:nvSpPr>
          <p:cNvPr id="4" name="Нижний колонтитул 3">
            <a:extLst>
              <a:ext uri="{FF2B5EF4-FFF2-40B4-BE49-F238E27FC236}">
                <a16:creationId xmlns:a16="http://schemas.microsoft.com/office/drawing/2014/main" xmlns="" id="{EE76BF26-175D-B597-71F1-C86D6AC21072}"/>
              </a:ext>
            </a:extLst>
          </p:cNvPr>
          <p:cNvSpPr>
            <a:spLocks noGrp="1"/>
          </p:cNvSpPr>
          <p:nvPr>
            <p:ph type="ftr" sz="quarter" idx="2"/>
          </p:nvPr>
        </p:nvSpPr>
        <p:spPr>
          <a:xfrm>
            <a:off x="0" y="14385925"/>
            <a:ext cx="4638675" cy="758825"/>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a:extLst>
              <a:ext uri="{FF2B5EF4-FFF2-40B4-BE49-F238E27FC236}">
                <a16:creationId xmlns:a16="http://schemas.microsoft.com/office/drawing/2014/main" xmlns="" id="{181614EF-7591-8865-5BA9-95A48F2D9669}"/>
              </a:ext>
            </a:extLst>
          </p:cNvPr>
          <p:cNvSpPr>
            <a:spLocks noGrp="1"/>
          </p:cNvSpPr>
          <p:nvPr>
            <p:ph type="sldNum" sz="quarter" idx="3"/>
          </p:nvPr>
        </p:nvSpPr>
        <p:spPr>
          <a:xfrm>
            <a:off x="6064250" y="14385925"/>
            <a:ext cx="4638675" cy="758825"/>
          </a:xfrm>
          <a:prstGeom prst="rect">
            <a:avLst/>
          </a:prstGeom>
        </p:spPr>
        <p:txBody>
          <a:bodyPr vert="horz" lIns="91440" tIns="45720" rIns="91440" bIns="45720" rtlCol="0" anchor="b"/>
          <a:lstStyle>
            <a:lvl1pPr algn="r">
              <a:defRPr sz="1200"/>
            </a:lvl1pPr>
          </a:lstStyle>
          <a:p>
            <a:fld id="{AB87CABC-296F-B845-B193-74CD90180726}" type="slidenum">
              <a:rPr lang="ru-RU" smtClean="0"/>
              <a:t>‹#›</a:t>
            </a:fld>
            <a:endParaRPr lang="ru-RU"/>
          </a:p>
        </p:txBody>
      </p:sp>
    </p:spTree>
    <p:extLst>
      <p:ext uri="{BB962C8B-B14F-4D97-AF65-F5344CB8AC3E}">
        <p14:creationId xmlns:p14="http://schemas.microsoft.com/office/powerpoint/2010/main" val="419682309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04800" y="1135063"/>
            <a:ext cx="10096500" cy="56800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070600" y="7193750"/>
            <a:ext cx="8564875" cy="6815125"/>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211027084"/>
      </p:ext>
    </p:extLst>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08"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Поговорим о трех базовых, но очень важными моделями машинного обучения.</a:t>
            </a:r>
            <a:br>
              <a:rPr lang="ru-RU" dirty="0"/>
            </a:br>
            <a:r>
              <a:rPr lang="ru-RU" dirty="0"/>
              <a:t>Эти модели часто используются как в учебных кейсах, так и на практике.</a:t>
            </a:r>
            <a:br>
              <a:rPr lang="ru-RU" dirty="0"/>
            </a:br>
            <a:r>
              <a:rPr lang="ru-RU" dirty="0"/>
              <a:t>рассмотрим их с точки зрения математики, интерпретации, применимости и потенциальных ограничений.</a:t>
            </a:r>
          </a:p>
        </p:txBody>
      </p:sp>
    </p:spTree>
    <p:extLst>
      <p:ext uri="{BB962C8B-B14F-4D97-AF65-F5344CB8AC3E}">
        <p14:creationId xmlns:p14="http://schemas.microsoft.com/office/powerpoint/2010/main" val="463301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E74C0B48-17EC-4CC5-D2EF-ADF88E4FF7F3}"/>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xmlns="" id="{1517AD61-FE2B-4B81-A7C8-5F0AC4A26573}"/>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xmlns="" id="{3B13BC27-9B9A-BC33-9B5A-87F8D9BDFD86}"/>
              </a:ext>
            </a:extLst>
          </p:cNvPr>
          <p:cNvSpPr>
            <a:spLocks noGrp="1"/>
          </p:cNvSpPr>
          <p:nvPr>
            <p:ph type="body" idx="1"/>
          </p:nvPr>
        </p:nvSpPr>
        <p:spPr/>
        <p:txBody>
          <a:bodyPr/>
          <a:lstStyle/>
          <a:p>
            <a:pPr marL="158750" indent="0">
              <a:buNone/>
            </a:pPr>
            <a:r>
              <a:rPr lang="ru-RU" dirty="0"/>
              <a:t>Этот процесс похож на </a:t>
            </a:r>
            <a:r>
              <a:rPr lang="ru-RU" b="1" dirty="0"/>
              <a:t>эстафету</a:t>
            </a:r>
            <a:r>
              <a:rPr lang="ru-RU" dirty="0"/>
              <a:t>: каждая модель "получает палочку" от предыдущей и старается улучшить результат.</a:t>
            </a:r>
          </a:p>
          <a:p>
            <a:pPr marL="457200" indent="-298450"/>
            <a:r>
              <a:rPr lang="ru-RU" dirty="0"/>
              <a:t> Сначала строим первую модель, которая делает приблизительный прогноз.</a:t>
            </a:r>
          </a:p>
          <a:p>
            <a:pPr marL="457200" indent="-298450"/>
            <a:r>
              <a:rPr lang="ru-RU" dirty="0"/>
              <a:t> Потом вычисляем </a:t>
            </a:r>
            <a:r>
              <a:rPr lang="ru-RU" b="1" dirty="0"/>
              <a:t>остатки (ошибки)</a:t>
            </a:r>
            <a:r>
              <a:rPr lang="ru-RU" dirty="0"/>
              <a:t> — чем реальность отличается от предсказания.</a:t>
            </a:r>
          </a:p>
          <a:p>
            <a:pPr marL="457200" indent="-298450"/>
            <a:r>
              <a:rPr lang="ru-RU" dirty="0"/>
              <a:t>Следующая модель учится предсказывать эти </a:t>
            </a:r>
            <a:r>
              <a:rPr lang="ru-RU" b="1" dirty="0"/>
              <a:t>остатки</a:t>
            </a:r>
            <a:r>
              <a:rPr lang="ru-RU" dirty="0"/>
              <a:t>, а не исходные данные.</a:t>
            </a:r>
          </a:p>
          <a:p>
            <a:pPr marL="457200" indent="-298450"/>
            <a:r>
              <a:rPr lang="ru-RU" dirty="0"/>
              <a:t> И так далее — шаг за шагом модель становится точнее.</a:t>
            </a:r>
          </a:p>
          <a:p>
            <a:pPr marL="158750" indent="0">
              <a:buNone/>
            </a:pPr>
            <a:r>
              <a:rPr lang="ru-RU" dirty="0"/>
              <a:t>В классификации тоже самое, только ошибка считается в </a:t>
            </a:r>
            <a:r>
              <a:rPr lang="ru-RU" dirty="0" err="1"/>
              <a:t>логитах</a:t>
            </a:r>
            <a:r>
              <a:rPr lang="ru-RU" dirty="0"/>
              <a:t> (в продвинутых реализациях).</a:t>
            </a:r>
          </a:p>
          <a:p>
            <a:r>
              <a:rPr lang="ru-RU" dirty="0"/>
              <a:t>важно: </a:t>
            </a:r>
            <a:r>
              <a:rPr lang="ru-RU" b="1" dirty="0"/>
              <a:t>в </a:t>
            </a:r>
            <a:r>
              <a:rPr lang="ru-RU" b="1" dirty="0" err="1"/>
              <a:t>бустинге</a:t>
            </a:r>
            <a:r>
              <a:rPr lang="ru-RU" b="1" dirty="0"/>
              <a:t> каждая модель видит "ошибки предсказания"</a:t>
            </a:r>
            <a:r>
              <a:rPr lang="ru-RU" dirty="0"/>
              <a:t>, а не оригинальные целевые значения.</a:t>
            </a:r>
          </a:p>
          <a:p>
            <a:r>
              <a:rPr lang="ru-RU" dirty="0"/>
              <a:t> Такой подход помогает поймать сложные закономерности, которые одна модель не может выразить.</a:t>
            </a:r>
          </a:p>
          <a:p>
            <a:pPr marL="158750" indent="0">
              <a:buNone/>
            </a:pPr>
            <a:endParaRPr lang="ru-RU" dirty="0"/>
          </a:p>
        </p:txBody>
      </p:sp>
    </p:spTree>
    <p:extLst>
      <p:ext uri="{BB962C8B-B14F-4D97-AF65-F5344CB8AC3E}">
        <p14:creationId xmlns:p14="http://schemas.microsoft.com/office/powerpoint/2010/main" val="18765921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91674083-95E4-1F6E-C18A-398F88039E7A}"/>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xmlns="" id="{44B101BD-9519-6866-2570-AFAB6EBEDA65}"/>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xmlns="" id="{7ACD14EB-9F34-47D9-C8B5-342B705E3848}"/>
              </a:ext>
            </a:extLst>
          </p:cNvPr>
          <p:cNvSpPr>
            <a:spLocks noGrp="1"/>
          </p:cNvSpPr>
          <p:nvPr>
            <p:ph type="body" idx="1"/>
          </p:nvPr>
        </p:nvSpPr>
        <p:spPr/>
        <p:txBody>
          <a:bodyPr/>
          <a:lstStyle/>
          <a:p>
            <a:r>
              <a:rPr lang="ru-RU" dirty="0"/>
              <a:t>Все методы </a:t>
            </a:r>
            <a:r>
              <a:rPr lang="ru-RU" dirty="0" err="1"/>
              <a:t>бустинга</a:t>
            </a:r>
            <a:r>
              <a:rPr lang="ru-RU" dirty="0"/>
              <a:t> строят ансамбль моделей, но </a:t>
            </a:r>
            <a:r>
              <a:rPr lang="ru-RU" b="1" dirty="0"/>
              <a:t>по-разному формируют ошибки и управляют обучением</a:t>
            </a:r>
            <a:r>
              <a:rPr lang="ru-RU" dirty="0"/>
              <a:t>.</a:t>
            </a:r>
          </a:p>
          <a:p>
            <a:r>
              <a:rPr lang="ru-RU" dirty="0"/>
              <a:t>🔹 </a:t>
            </a:r>
            <a:r>
              <a:rPr lang="en" b="1" dirty="0"/>
              <a:t>AdaBoost</a:t>
            </a:r>
            <a:r>
              <a:rPr lang="en" dirty="0"/>
              <a:t> — </a:t>
            </a:r>
            <a:r>
              <a:rPr lang="ru-RU" dirty="0"/>
              <a:t>исторически первый, работает с </a:t>
            </a:r>
            <a:r>
              <a:rPr lang="ru-RU" b="1" dirty="0"/>
              <a:t>весами объектов</a:t>
            </a:r>
            <a:r>
              <a:rPr lang="ru-RU" dirty="0"/>
              <a:t>: после каждой итерации веса ошибочных примеров увеличиваются, чтобы на них больше "обратить внимание".</a:t>
            </a:r>
          </a:p>
          <a:p>
            <a:r>
              <a:rPr lang="ru-RU" dirty="0"/>
              <a:t>🔹 </a:t>
            </a:r>
            <a:r>
              <a:rPr lang="en" b="1" dirty="0"/>
              <a:t>Gradient Boosting</a:t>
            </a:r>
            <a:r>
              <a:rPr lang="en" dirty="0"/>
              <a:t> — </a:t>
            </a:r>
            <a:r>
              <a:rPr lang="ru-RU" dirty="0"/>
              <a:t>обучается на </a:t>
            </a:r>
            <a:r>
              <a:rPr lang="ru-RU" b="1" dirty="0"/>
              <a:t>градиенте функции ошибки</a:t>
            </a:r>
            <a:r>
              <a:rPr lang="ru-RU" dirty="0"/>
              <a:t>. Это универсальный подход, хорошо работает с разными типами задач и используется повсеместно.</a:t>
            </a:r>
          </a:p>
          <a:p>
            <a:r>
              <a:rPr lang="ru-RU" dirty="0"/>
              <a:t>🔹 </a:t>
            </a:r>
            <a:r>
              <a:rPr lang="en" b="1" dirty="0"/>
              <a:t>Stochastic GB</a:t>
            </a:r>
            <a:r>
              <a:rPr lang="en" dirty="0"/>
              <a:t> — </a:t>
            </a:r>
            <a:r>
              <a:rPr lang="ru-RU" dirty="0"/>
              <a:t>вносит </a:t>
            </a:r>
            <a:r>
              <a:rPr lang="ru-RU" b="1" dirty="0"/>
              <a:t>случайность</a:t>
            </a:r>
            <a:r>
              <a:rPr lang="ru-RU" dirty="0"/>
              <a:t> (например, случайный поднабор данных при обучении следующей модели), чтобы повысить устойчивость и уменьшить переобучение.</a:t>
            </a:r>
          </a:p>
          <a:p>
            <a:r>
              <a:rPr lang="ru-RU" dirty="0"/>
              <a:t>🔹 </a:t>
            </a:r>
            <a:r>
              <a:rPr lang="en" b="1" dirty="0" err="1"/>
              <a:t>XGBoost</a:t>
            </a:r>
            <a:r>
              <a:rPr lang="en" b="1" dirty="0"/>
              <a:t> / </a:t>
            </a:r>
            <a:r>
              <a:rPr lang="en" b="1" dirty="0" err="1"/>
              <a:t>LightGBM</a:t>
            </a:r>
            <a:r>
              <a:rPr lang="en" b="1" dirty="0"/>
              <a:t> / </a:t>
            </a:r>
            <a:r>
              <a:rPr lang="en" b="1" dirty="0" err="1"/>
              <a:t>CatBoost</a:t>
            </a:r>
            <a:r>
              <a:rPr lang="en" dirty="0"/>
              <a:t> — </a:t>
            </a:r>
            <a:r>
              <a:rPr lang="ru-RU" dirty="0"/>
              <a:t>это </a:t>
            </a:r>
            <a:r>
              <a:rPr lang="ru-RU" b="1" dirty="0"/>
              <a:t>не новые методы</a:t>
            </a:r>
            <a:r>
              <a:rPr lang="ru-RU" dirty="0"/>
              <a:t>, а </a:t>
            </a:r>
            <a:r>
              <a:rPr lang="ru-RU" b="1" dirty="0"/>
              <a:t>эффективные реализации</a:t>
            </a:r>
            <a:r>
              <a:rPr lang="ru-RU" dirty="0"/>
              <a:t> градиентного </a:t>
            </a:r>
            <a:r>
              <a:rPr lang="ru-RU" dirty="0" err="1"/>
              <a:t>бустинга</a:t>
            </a:r>
            <a:r>
              <a:rPr lang="ru-RU" dirty="0"/>
              <a:t>:</a:t>
            </a:r>
          </a:p>
          <a:p>
            <a:pPr>
              <a:buFont typeface="Arial" panose="020B0604020202020204" pitchFamily="34" charset="0"/>
              <a:buChar char="•"/>
            </a:pPr>
            <a:r>
              <a:rPr lang="en" dirty="0" err="1"/>
              <a:t>XGBoost</a:t>
            </a:r>
            <a:r>
              <a:rPr lang="en" dirty="0"/>
              <a:t>: </a:t>
            </a:r>
            <a:r>
              <a:rPr lang="ru-RU" dirty="0"/>
              <a:t>контроль переобучения, регуляризация, стабильность</a:t>
            </a:r>
          </a:p>
          <a:p>
            <a:pPr>
              <a:buFont typeface="Arial" panose="020B0604020202020204" pitchFamily="34" charset="0"/>
              <a:buChar char="•"/>
            </a:pPr>
            <a:r>
              <a:rPr lang="en" dirty="0" err="1"/>
              <a:t>LightGBM</a:t>
            </a:r>
            <a:r>
              <a:rPr lang="en" dirty="0"/>
              <a:t>: </a:t>
            </a:r>
            <a:r>
              <a:rPr lang="ru-RU" dirty="0"/>
              <a:t>обучает быстрее за счёт хитрых стратегий разбиения и выбора признаков</a:t>
            </a:r>
          </a:p>
          <a:p>
            <a:pPr>
              <a:buFont typeface="Arial" panose="020B0604020202020204" pitchFamily="34" charset="0"/>
              <a:buChar char="•"/>
            </a:pPr>
            <a:r>
              <a:rPr lang="en" dirty="0" err="1"/>
              <a:t>CatBoost</a:t>
            </a:r>
            <a:r>
              <a:rPr lang="en" dirty="0"/>
              <a:t>: </a:t>
            </a:r>
            <a:r>
              <a:rPr lang="ru-RU" dirty="0"/>
              <a:t>не требует явного кодирования категориальных признаков, работает с пропущенными значениями "из коробки"</a:t>
            </a:r>
          </a:p>
          <a:p>
            <a:pPr marL="158750" indent="0">
              <a:buNone/>
            </a:pPr>
            <a:endParaRPr lang="ru-RU" dirty="0"/>
          </a:p>
        </p:txBody>
      </p:sp>
    </p:spTree>
    <p:extLst>
      <p:ext uri="{BB962C8B-B14F-4D97-AF65-F5344CB8AC3E}">
        <p14:creationId xmlns:p14="http://schemas.microsoft.com/office/powerpoint/2010/main" val="42120207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121C5377-EE2B-D812-932B-5D10A49FE327}"/>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xmlns="" id="{ACF74ACB-A965-4808-E962-80638AB927C4}"/>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xmlns="" id="{D3381445-4BF8-C40C-7C4B-8B0D7F98218E}"/>
              </a:ext>
            </a:extLst>
          </p:cNvPr>
          <p:cNvSpPr>
            <a:spLocks noGrp="1"/>
          </p:cNvSpPr>
          <p:nvPr>
            <p:ph type="body" idx="1"/>
          </p:nvPr>
        </p:nvSpPr>
        <p:spPr/>
        <p:txBody>
          <a:bodyPr/>
          <a:lstStyle/>
          <a:p>
            <a:r>
              <a:rPr lang="ru-RU" b="1" dirty="0"/>
              <a:t>Плюсы </a:t>
            </a:r>
            <a:r>
              <a:rPr lang="ru-RU" b="1" dirty="0" err="1"/>
              <a:t>бустинга</a:t>
            </a:r>
            <a:r>
              <a:rPr lang="ru-RU" dirty="0"/>
              <a:t> делают его одним из самых популярных методов в промышленности: он умеет </a:t>
            </a:r>
            <a:r>
              <a:rPr lang="ru-RU" b="1" dirty="0"/>
              <a:t>находить сложные закономерности</a:t>
            </a:r>
            <a:r>
              <a:rPr lang="ru-RU" dirty="0"/>
              <a:t>, </a:t>
            </a:r>
            <a:r>
              <a:rPr lang="ru-RU" b="1" dirty="0"/>
              <a:t>подавлять шум</a:t>
            </a:r>
            <a:r>
              <a:rPr lang="ru-RU" dirty="0"/>
              <a:t> и </a:t>
            </a:r>
            <a:r>
              <a:rPr lang="ru-RU" b="1" dirty="0"/>
              <a:t>адаптироваться</a:t>
            </a:r>
            <a:r>
              <a:rPr lang="ru-RU" dirty="0"/>
              <a:t> к данным. </a:t>
            </a:r>
          </a:p>
          <a:p>
            <a:r>
              <a:rPr lang="ru-RU" dirty="0"/>
              <a:t>Но есть и </a:t>
            </a:r>
            <a:r>
              <a:rPr lang="ru-RU" b="1" dirty="0"/>
              <a:t>минусы</a:t>
            </a:r>
            <a:r>
              <a:rPr lang="ru-RU" dirty="0"/>
              <a:t>:</a:t>
            </a:r>
          </a:p>
          <a:p>
            <a:pPr>
              <a:buFont typeface="Arial" panose="020B0604020202020204" pitchFamily="34" charset="0"/>
              <a:buChar char="•"/>
            </a:pPr>
            <a:r>
              <a:rPr lang="ru-RU" dirty="0"/>
              <a:t>Алгоритм </a:t>
            </a:r>
            <a:r>
              <a:rPr lang="ru-RU" b="1" dirty="0"/>
              <a:t>медленный</a:t>
            </a:r>
            <a:r>
              <a:rPr lang="ru-RU" dirty="0"/>
              <a:t>, особенно при большом количестве деревьев.</a:t>
            </a:r>
          </a:p>
          <a:p>
            <a:pPr>
              <a:buFont typeface="Arial" panose="020B0604020202020204" pitchFamily="34" charset="0"/>
              <a:buChar char="•"/>
            </a:pPr>
            <a:r>
              <a:rPr lang="ru-RU" b="1" dirty="0"/>
              <a:t>интерпретировать итог сложно</a:t>
            </a:r>
          </a:p>
          <a:p>
            <a:pPr>
              <a:buFont typeface="Arial" panose="020B0604020202020204" pitchFamily="34" charset="0"/>
              <a:buChar char="•"/>
            </a:pPr>
            <a:r>
              <a:rPr lang="ru-RU" dirty="0"/>
              <a:t>Очень чувствителен к </a:t>
            </a:r>
            <a:r>
              <a:rPr lang="ru-RU" b="1" dirty="0" err="1"/>
              <a:t>гиперпараметрам</a:t>
            </a:r>
            <a:r>
              <a:rPr lang="ru-RU" dirty="0"/>
              <a:t>, может легко переобучиться, если не настроить.</a:t>
            </a:r>
          </a:p>
          <a:p>
            <a:r>
              <a:rPr lang="ru-RU" dirty="0"/>
              <a:t>Поэтому важно понимать: </a:t>
            </a:r>
            <a:r>
              <a:rPr lang="ru-RU" b="1" dirty="0" err="1"/>
              <a:t>бустинг</a:t>
            </a:r>
            <a:r>
              <a:rPr lang="ru-RU" b="1" dirty="0"/>
              <a:t> — мощный, но требовательный инструмент</a:t>
            </a:r>
            <a:r>
              <a:rPr lang="ru-RU" dirty="0"/>
              <a:t>. Его не всегда стоит применять первым. На маленьких и простых задачах может проигрывать по времени и интерпретируемости.</a:t>
            </a:r>
          </a:p>
        </p:txBody>
      </p:sp>
    </p:spTree>
    <p:extLst>
      <p:ext uri="{BB962C8B-B14F-4D97-AF65-F5344CB8AC3E}">
        <p14:creationId xmlns:p14="http://schemas.microsoft.com/office/powerpoint/2010/main" val="6828280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158750" indent="0">
              <a:buNone/>
            </a:pPr>
            <a:r>
              <a:rPr lang="ru-RU" dirty="0"/>
              <a:t>Этот слайд — небольшая  </a:t>
            </a:r>
            <a:r>
              <a:rPr lang="ru-RU" b="1" dirty="0"/>
              <a:t>дорожная карта</a:t>
            </a:r>
            <a:r>
              <a:rPr lang="ru-RU" dirty="0"/>
              <a:t>: помогает понять, какую модель выбрать в зависимости от задачи и условий.</a:t>
            </a:r>
          </a:p>
          <a:p>
            <a:r>
              <a:rPr lang="ru-RU" dirty="0"/>
              <a:t> </a:t>
            </a:r>
            <a:r>
              <a:rPr lang="ru-RU" b="1" dirty="0"/>
              <a:t>Линейная регрессия</a:t>
            </a:r>
            <a:r>
              <a:rPr lang="ru-RU" dirty="0"/>
              <a:t> — быстрая, понятная, но может не справиться со сложными зависимостями.</a:t>
            </a:r>
          </a:p>
          <a:p>
            <a:r>
              <a:rPr lang="ru-RU" b="1" dirty="0"/>
              <a:t>Дерево решений</a:t>
            </a:r>
            <a:r>
              <a:rPr lang="ru-RU" dirty="0"/>
              <a:t> — чуть сложнее, но умеет работать с разными типами признаков и часто даёт хороший базовый результат.</a:t>
            </a:r>
          </a:p>
          <a:p>
            <a:r>
              <a:rPr lang="ru-RU" dirty="0"/>
              <a:t> </a:t>
            </a:r>
            <a:r>
              <a:rPr lang="ru-RU" b="1" dirty="0" err="1"/>
              <a:t>Бустинг</a:t>
            </a:r>
            <a:r>
              <a:rPr lang="ru-RU" dirty="0"/>
              <a:t> — чемпион по точности, но его надо настраивать и «кормить» побольше данных.</a:t>
            </a:r>
          </a:p>
          <a:p>
            <a:pPr marL="158750" indent="0">
              <a:buNone/>
            </a:pPr>
            <a:r>
              <a:rPr lang="ru-RU" dirty="0"/>
              <a:t> Главное — не гнаться сразу за сложным. Часто простая модель с хорошей обработкой данных даёт не хуже результат, чем сложная без настройки.</a:t>
            </a:r>
          </a:p>
          <a:p>
            <a:endParaRPr lang="ru-RU" dirty="0"/>
          </a:p>
        </p:txBody>
      </p:sp>
    </p:spTree>
    <p:extLst>
      <p:ext uri="{BB962C8B-B14F-4D97-AF65-F5344CB8AC3E}">
        <p14:creationId xmlns:p14="http://schemas.microsoft.com/office/powerpoint/2010/main" val="2430926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158750" indent="0">
              <a:buNone/>
            </a:pPr>
            <a:r>
              <a:rPr lang="ru-RU" dirty="0"/>
              <a:t>Линейная регрессия (общие сведения)</a:t>
            </a:r>
            <a:endParaRPr lang="ru-RU" b="0" i="0" dirty="0">
              <a:solidFill>
                <a:srgbClr val="232F3E"/>
              </a:solidFill>
              <a:effectLst/>
              <a:latin typeface="Amazon Ember Mono"/>
            </a:endParaRPr>
          </a:p>
          <a:p>
            <a:r>
              <a:rPr lang="ru-RU" b="0" i="0" dirty="0">
                <a:solidFill>
                  <a:srgbClr val="232F3E"/>
                </a:solidFill>
                <a:effectLst/>
                <a:latin typeface="Amazon Ember Mono"/>
              </a:rPr>
              <a:t>Линейная регрессия — простая и мощная модель для прогнозирования числового отклика из набора из одной или нескольких независимых переменных. </a:t>
            </a:r>
            <a:r>
              <a:rPr lang="ru-RU" dirty="0"/>
              <a:t>Её основная задача — установить зависимость между признаками и числовым откликом. В простейшем случае — это прямая линия на графике. Модель ищет такие коэффициенты (веса)</a:t>
            </a:r>
            <a:r>
              <a:rPr lang="en" dirty="0"/>
              <a:t>, </a:t>
            </a:r>
            <a:r>
              <a:rPr lang="ru-RU" dirty="0"/>
              <a:t>чтобы предсказания были как можно ближе к фактическим значениям.</a:t>
            </a:r>
          </a:p>
          <a:p>
            <a:endParaRPr lang="ru-RU" b="0" i="0" dirty="0">
              <a:solidFill>
                <a:srgbClr val="232F3E"/>
              </a:solidFill>
              <a:effectLst/>
              <a:latin typeface="Amazon Ember Mono"/>
            </a:endParaRPr>
          </a:p>
          <a:p>
            <a:r>
              <a:rPr lang="ru-RU" b="0" i="0" dirty="0">
                <a:solidFill>
                  <a:srgbClr val="0000FF"/>
                </a:solidFill>
                <a:effectLst/>
                <a:latin typeface="Times New Roman" panose="02020603050405020304" pitchFamily="18" charset="0"/>
              </a:rPr>
              <a:t> Возможно из курса математики вы вспомните, что эта первая формула - уравнение прямой. Здесь </a:t>
            </a:r>
            <a:r>
              <a:rPr lang="ru-RU" b="1" i="0" dirty="0">
                <a:solidFill>
                  <a:srgbClr val="0000FF"/>
                </a:solidFill>
                <a:effectLst/>
                <a:latin typeface="Times New Roman" panose="02020603050405020304" pitchFamily="18" charset="0"/>
              </a:rPr>
              <a:t>х[0]</a:t>
            </a:r>
            <a:r>
              <a:rPr lang="ru-RU" b="0" i="0" dirty="0">
                <a:solidFill>
                  <a:srgbClr val="0000FF"/>
                </a:solidFill>
                <a:effectLst/>
                <a:latin typeface="Times New Roman" panose="02020603050405020304" pitchFamily="18" charset="0"/>
              </a:rPr>
              <a:t> является наклоном, а </a:t>
            </a:r>
            <a:r>
              <a:rPr lang="en" b="1" i="0" dirty="0">
                <a:solidFill>
                  <a:srgbClr val="0000FF"/>
                </a:solidFill>
                <a:effectLst/>
                <a:latin typeface="Times New Roman" panose="02020603050405020304" pitchFamily="18" charset="0"/>
              </a:rPr>
              <a:t>b</a:t>
            </a:r>
            <a:r>
              <a:rPr lang="en" b="0" i="0" dirty="0">
                <a:solidFill>
                  <a:srgbClr val="0000FF"/>
                </a:solidFill>
                <a:effectLst/>
                <a:latin typeface="Times New Roman" panose="02020603050405020304" pitchFamily="18" charset="0"/>
              </a:rPr>
              <a:t> - </a:t>
            </a:r>
            <a:r>
              <a:rPr lang="ru-RU" b="0" i="0" dirty="0">
                <a:solidFill>
                  <a:srgbClr val="0000FF"/>
                </a:solidFill>
                <a:effectLst/>
                <a:latin typeface="Times New Roman" panose="02020603050405020304" pitchFamily="18" charset="0"/>
              </a:rPr>
              <a:t>сдвигом по оси </a:t>
            </a:r>
            <a:r>
              <a:rPr lang="en" b="1" i="0" dirty="0">
                <a:solidFill>
                  <a:srgbClr val="0000FF"/>
                </a:solidFill>
                <a:effectLst/>
                <a:latin typeface="Times New Roman" panose="02020603050405020304" pitchFamily="18" charset="0"/>
              </a:rPr>
              <a:t>y</a:t>
            </a:r>
            <a:r>
              <a:rPr lang="en" b="0" i="0" dirty="0">
                <a:solidFill>
                  <a:srgbClr val="0000FF"/>
                </a:solidFill>
                <a:effectLst/>
                <a:latin typeface="Times New Roman" panose="02020603050405020304" pitchFamily="18" charset="0"/>
              </a:rPr>
              <a:t>.</a:t>
            </a:r>
            <a:endParaRPr lang="ru-RU" b="0" i="0" dirty="0">
              <a:solidFill>
                <a:srgbClr val="0000FF"/>
              </a:solidFill>
              <a:effectLst/>
              <a:latin typeface="Times New Roman" panose="02020603050405020304" pitchFamily="18" charset="0"/>
            </a:endParaRPr>
          </a:p>
          <a:p>
            <a:r>
              <a:rPr lang="ru-RU" b="0" i="1" dirty="0">
                <a:solidFill>
                  <a:srgbClr val="0000FF"/>
                </a:solidFill>
                <a:effectLst/>
                <a:latin typeface="Times New Roman" panose="02020603050405020304" pitchFamily="18" charset="0"/>
              </a:rPr>
              <a:t>Более точно наклон представляет собой тангенс угла наклона линии регрессии и называется </a:t>
            </a:r>
            <a:r>
              <a:rPr lang="ru-RU" b="1" i="1" dirty="0">
                <a:solidFill>
                  <a:srgbClr val="0000FF"/>
                </a:solidFill>
                <a:effectLst/>
                <a:latin typeface="Times New Roman" panose="02020603050405020304" pitchFamily="18" charset="0"/>
              </a:rPr>
              <a:t>регрессионным коэффициентом</a:t>
            </a:r>
            <a:r>
              <a:rPr lang="ru-RU" b="0" i="1" dirty="0">
                <a:solidFill>
                  <a:srgbClr val="0000FF"/>
                </a:solidFill>
                <a:effectLst/>
                <a:latin typeface="Times New Roman" panose="02020603050405020304" pitchFamily="18" charset="0"/>
              </a:rPr>
              <a:t>, а сдвиг определяет точку пересечения линии регрессии с осью ординат и называется </a:t>
            </a:r>
            <a:r>
              <a:rPr lang="ru-RU" b="1" i="1" dirty="0">
                <a:solidFill>
                  <a:srgbClr val="0000FF"/>
                </a:solidFill>
                <a:effectLst/>
                <a:latin typeface="Times New Roman" panose="02020603050405020304" pitchFamily="18" charset="0"/>
              </a:rPr>
              <a:t>свободным членом</a:t>
            </a:r>
            <a:r>
              <a:rPr lang="ru-RU" b="0" i="1" dirty="0">
                <a:solidFill>
                  <a:srgbClr val="0000FF"/>
                </a:solidFill>
                <a:effectLst/>
                <a:latin typeface="Times New Roman" panose="02020603050405020304" pitchFamily="18" charset="0"/>
              </a:rPr>
              <a:t> или </a:t>
            </a:r>
            <a:r>
              <a:rPr lang="ru-RU" b="1" i="1" dirty="0">
                <a:solidFill>
                  <a:srgbClr val="0000FF"/>
                </a:solidFill>
                <a:effectLst/>
                <a:latin typeface="Times New Roman" panose="02020603050405020304" pitchFamily="18" charset="0"/>
              </a:rPr>
              <a:t>константой</a:t>
            </a:r>
            <a:r>
              <a:rPr lang="ru-RU" b="0" i="1" dirty="0">
                <a:solidFill>
                  <a:srgbClr val="0000FF"/>
                </a:solidFill>
                <a:effectLst/>
                <a:latin typeface="Times New Roman" panose="02020603050405020304" pitchFamily="18" charset="0"/>
              </a:rPr>
              <a:t>.</a:t>
            </a:r>
          </a:p>
          <a:p>
            <a:r>
              <a:rPr lang="ru-RU" b="0" i="0" dirty="0">
                <a:solidFill>
                  <a:srgbClr val="0000FF"/>
                </a:solidFill>
                <a:effectLst/>
                <a:latin typeface="Times New Roman" panose="02020603050405020304" pitchFamily="18" charset="0"/>
              </a:rPr>
              <a:t> Когда используется несколько признаков, регрессионное уравнение содержит параметры наклона для каждого признака. Как вариант, прогнозируемый ответ можно представить в виде взвешенной суммы входных признаков, где веса (которые могут быть отрицательными) задаются элементами </a:t>
            </a:r>
            <a:r>
              <a:rPr lang="en" b="1" i="0" dirty="0">
                <a:solidFill>
                  <a:srgbClr val="0000FF"/>
                </a:solidFill>
                <a:effectLst/>
                <a:latin typeface="Times New Roman" panose="02020603050405020304" pitchFamily="18" charset="0"/>
              </a:rPr>
              <a:t>w</a:t>
            </a:r>
            <a:r>
              <a:rPr lang="en" b="0" i="0" dirty="0">
                <a:solidFill>
                  <a:srgbClr val="0000FF"/>
                </a:solidFill>
                <a:effectLst/>
                <a:latin typeface="Times New Roman" panose="02020603050405020304" pitchFamily="18" charset="0"/>
              </a:rPr>
              <a:t>.</a:t>
            </a:r>
            <a:endParaRPr lang="ru-RU" b="0" i="0" dirty="0">
              <a:solidFill>
                <a:srgbClr val="0000FF"/>
              </a:solidFill>
              <a:effectLst/>
              <a:latin typeface="Times New Roman" panose="02020603050405020304" pitchFamily="18" charset="0"/>
            </a:endParaRPr>
          </a:p>
          <a:p>
            <a:endParaRPr lang="ru-RU" dirty="0"/>
          </a:p>
        </p:txBody>
      </p:sp>
    </p:spTree>
    <p:extLst>
      <p:ext uri="{BB962C8B-B14F-4D97-AF65-F5344CB8AC3E}">
        <p14:creationId xmlns:p14="http://schemas.microsoft.com/office/powerpoint/2010/main" val="2827529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ru-RU" sz="1100" dirty="0">
                <a:latin typeface="+mn-lt"/>
              </a:rPr>
              <a:t>Цель обучения — найти такие веса, чтобы ошибки минимальной была.</a:t>
            </a:r>
            <a:br>
              <a:rPr lang="ru-RU" sz="1100" dirty="0">
                <a:latin typeface="+mn-lt"/>
              </a:rPr>
            </a:br>
            <a:r>
              <a:rPr lang="ru-RU" sz="1100" dirty="0">
                <a:latin typeface="+mn-lt"/>
              </a:rPr>
              <a:t>После обучения важно оценить, насколько хорошо модель предсказывает значения.</a:t>
            </a:r>
            <a:br>
              <a:rPr lang="ru-RU" sz="1100" dirty="0">
                <a:latin typeface="+mn-lt"/>
              </a:rPr>
            </a:br>
            <a:r>
              <a:rPr lang="ru-RU" sz="1100" dirty="0">
                <a:latin typeface="+mn-lt"/>
              </a:rPr>
              <a:t>Для этого используют специальные метрики ошибки.</a:t>
            </a:r>
          </a:p>
          <a:p>
            <a:r>
              <a:rPr lang="en" b="1" dirty="0"/>
              <a:t>MAE</a:t>
            </a:r>
            <a:r>
              <a:rPr lang="en" dirty="0"/>
              <a:t> </a:t>
            </a:r>
            <a:r>
              <a:rPr lang="ru-RU" dirty="0"/>
              <a:t>показывает, насколько в среднем ошибается модель. Он прост и стабилен, особенно при выбросах.</a:t>
            </a:r>
          </a:p>
          <a:p>
            <a:r>
              <a:rPr lang="en" b="1" dirty="0"/>
              <a:t>MSE</a:t>
            </a:r>
            <a:r>
              <a:rPr lang="en" dirty="0"/>
              <a:t> — </a:t>
            </a:r>
            <a:r>
              <a:rPr lang="ru-RU" dirty="0"/>
              <a:t>то же самое, но квадратичное: он сильнее "штрафует" большие ошибки, поэтому подходит, если нам важно избегать крупных промахов.</a:t>
            </a:r>
          </a:p>
          <a:p>
            <a:r>
              <a:rPr lang="en" b="1" dirty="0"/>
              <a:t>RMSE</a:t>
            </a:r>
            <a:r>
              <a:rPr lang="en" dirty="0"/>
              <a:t> — </a:t>
            </a:r>
            <a:r>
              <a:rPr lang="ru-RU" dirty="0"/>
              <a:t>просто удобная форма </a:t>
            </a:r>
            <a:r>
              <a:rPr lang="en" dirty="0"/>
              <a:t>MSE </a:t>
            </a:r>
            <a:r>
              <a:rPr lang="ru-RU" dirty="0"/>
              <a:t>в тех же единицах, что и целевая переменная.</a:t>
            </a:r>
          </a:p>
          <a:p>
            <a:r>
              <a:rPr lang="en" b="1" dirty="0"/>
              <a:t>R2</a:t>
            </a:r>
            <a:r>
              <a:rPr lang="en" dirty="0"/>
              <a:t> — </a:t>
            </a:r>
            <a:r>
              <a:rPr lang="ru-RU" dirty="0"/>
              <a:t>от 0 до 1 он показывает сколько разброса в целевой переменной объясняется признаками.</a:t>
            </a:r>
          </a:p>
          <a:p>
            <a:pPr marL="158750" indent="0">
              <a:buNone/>
            </a:pPr>
            <a:r>
              <a:rPr lang="ru-RU" b="1" dirty="0"/>
              <a:t>Важно</a:t>
            </a:r>
            <a:r>
              <a:rPr lang="ru-RU" dirty="0"/>
              <a:t>: всегда используем тестовые данные или валидацию, а не обучающие — иначе оценки будут обманчиво хорошими, а лучше кросс-валидацию.</a:t>
            </a:r>
          </a:p>
          <a:p>
            <a:endParaRPr lang="ru-RU" dirty="0"/>
          </a:p>
        </p:txBody>
      </p:sp>
    </p:spTree>
    <p:extLst>
      <p:ext uri="{BB962C8B-B14F-4D97-AF65-F5344CB8AC3E}">
        <p14:creationId xmlns:p14="http://schemas.microsoft.com/office/powerpoint/2010/main" val="1698321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Коэффициенты регрессии представляют собой числа</a:t>
            </a:r>
          </a:p>
          <a:p>
            <a:r>
              <a:rPr lang="ru-RU" sz="1100" dirty="0">
                <a:latin typeface="+mn-lt"/>
              </a:rPr>
              <a:t>Коэффициент регрессии равен +2984. Что это означает?</a:t>
            </a:r>
          </a:p>
          <a:p>
            <a:pPr marL="285750" indent="-285750">
              <a:buFont typeface="Arial" panose="020B0604020202020204" pitchFamily="34" charset="0"/>
              <a:buChar char="•"/>
            </a:pPr>
            <a:r>
              <a:rPr lang="ru-RU" sz="1100" dirty="0">
                <a:latin typeface="+mn-lt"/>
              </a:rPr>
              <a:t>В данном случае смысл коэффициента регрессии состоит в том, что увеличение числа рабочих на 1 чел. приводит в среднем к увеличению объема годового производства на 2984 руб. </a:t>
            </a:r>
          </a:p>
          <a:p>
            <a:r>
              <a:rPr lang="ru-RU" sz="1100" dirty="0">
                <a:latin typeface="+mn-lt"/>
              </a:rPr>
              <a:t>Свойства коэффициента регрессии </a:t>
            </a:r>
          </a:p>
          <a:p>
            <a:pPr marL="285750" indent="-285750">
              <a:buFont typeface="Arial" panose="020B0604020202020204" pitchFamily="34" charset="0"/>
              <a:buChar char="•"/>
            </a:pPr>
            <a:r>
              <a:rPr lang="ru-RU" sz="1100" dirty="0">
                <a:latin typeface="+mn-lt"/>
              </a:rPr>
              <a:t>Коэффициент регрессии может принимать любые значения. </a:t>
            </a:r>
          </a:p>
          <a:p>
            <a:pPr marL="285750" indent="-285750">
              <a:buFont typeface="Arial" panose="020B0604020202020204" pitchFamily="34" charset="0"/>
              <a:buChar char="•"/>
            </a:pPr>
            <a:r>
              <a:rPr lang="ru-RU" sz="1100" dirty="0">
                <a:latin typeface="+mn-lt"/>
              </a:rPr>
              <a:t>Коэффициент регрессии не симметричен , т.е. изменяется, если </a:t>
            </a:r>
            <a:r>
              <a:rPr lang="en" sz="1100" dirty="0">
                <a:latin typeface="+mn-lt"/>
              </a:rPr>
              <a:t>X </a:t>
            </a:r>
            <a:r>
              <a:rPr lang="ru-RU" sz="1100" dirty="0">
                <a:latin typeface="+mn-lt"/>
              </a:rPr>
              <a:t>и </a:t>
            </a:r>
            <a:r>
              <a:rPr lang="en" sz="1100" dirty="0">
                <a:latin typeface="+mn-lt"/>
              </a:rPr>
              <a:t>Y </a:t>
            </a:r>
            <a:r>
              <a:rPr lang="ru-RU" sz="1100" dirty="0">
                <a:latin typeface="+mn-lt"/>
              </a:rPr>
              <a:t>поменять местами. </a:t>
            </a:r>
          </a:p>
          <a:p>
            <a:pPr marL="285750" indent="-285750">
              <a:buFont typeface="Arial" panose="020B0604020202020204" pitchFamily="34" charset="0"/>
              <a:buChar char="•"/>
            </a:pPr>
            <a:r>
              <a:rPr lang="ru-RU" sz="1100" dirty="0">
                <a:latin typeface="+mn-lt"/>
              </a:rPr>
              <a:t>Коэффициент регрессии изменяется при изменении единиц измерения </a:t>
            </a:r>
            <a:r>
              <a:rPr lang="en" sz="1100" dirty="0">
                <a:latin typeface="+mn-lt"/>
              </a:rPr>
              <a:t>X </a:t>
            </a:r>
            <a:r>
              <a:rPr lang="ru-RU" sz="1100" dirty="0">
                <a:latin typeface="+mn-lt"/>
              </a:rPr>
              <a:t>и </a:t>
            </a:r>
            <a:r>
              <a:rPr lang="en" sz="1100" dirty="0">
                <a:latin typeface="+mn-lt"/>
              </a:rPr>
              <a:t>Y . </a:t>
            </a:r>
            <a:endParaRPr lang="ru-RU" sz="1100" dirty="0">
              <a:latin typeface="+mn-lt"/>
            </a:endParaRPr>
          </a:p>
          <a:p>
            <a:r>
              <a:rPr lang="ru-RU" dirty="0"/>
              <a:t>ой числовые значения, которые показывают, как изменение </a:t>
            </a:r>
            <a:r>
              <a:rPr lang="ru-RU"/>
              <a:t>одной признака </a:t>
            </a:r>
            <a:r>
              <a:rPr lang="ru-RU" dirty="0"/>
              <a:t>влияет на изменение зависимой переменной. </a:t>
            </a:r>
          </a:p>
        </p:txBody>
      </p:sp>
    </p:spTree>
    <p:extLst>
      <p:ext uri="{BB962C8B-B14F-4D97-AF65-F5344CB8AC3E}">
        <p14:creationId xmlns:p14="http://schemas.microsoft.com/office/powerpoint/2010/main" val="4206313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100" dirty="0">
                <a:latin typeface="+mn-lt"/>
              </a:rPr>
              <a:t>Линейная регрессия </a:t>
            </a:r>
            <a:r>
              <a:rPr lang="ru-RU" sz="1100" b="1" dirty="0">
                <a:latin typeface="+mn-lt"/>
              </a:rPr>
              <a:t>проста</a:t>
            </a:r>
            <a:r>
              <a:rPr lang="ru-RU" sz="1100" dirty="0">
                <a:latin typeface="+mn-lt"/>
              </a:rPr>
              <a:t>, что является преимуществом, но в то же время у нее нет инструментов, позволяющих контролировать сложность модели.</a:t>
            </a:r>
          </a:p>
          <a:p>
            <a:r>
              <a:rPr lang="ru-RU" dirty="0"/>
              <a:t>Линейная регрессия — это четкая модель, потому что можно объяснить, </a:t>
            </a:r>
            <a:r>
              <a:rPr lang="ru-RU" b="1" dirty="0"/>
              <a:t>почему модель сделала такое предсказание</a:t>
            </a:r>
            <a:r>
              <a:rPr lang="ru-RU" dirty="0"/>
              <a:t>.</a:t>
            </a:r>
          </a:p>
          <a:p>
            <a:r>
              <a:rPr lang="ru-RU" dirty="0"/>
              <a:t>Каждый вес </a:t>
            </a:r>
            <a:r>
              <a:rPr lang="en" dirty="0"/>
              <a:t>​ </a:t>
            </a:r>
            <a:r>
              <a:rPr lang="ru-RU" dirty="0"/>
              <a:t>показывает, </a:t>
            </a:r>
            <a:r>
              <a:rPr lang="ru-RU" b="1" dirty="0"/>
              <a:t>насколько и в какую сторону влияет признак</a:t>
            </a:r>
            <a:r>
              <a:rPr lang="ru-RU" dirty="0"/>
              <a:t> на предсказание – легко объяснить результаты</a:t>
            </a:r>
          </a:p>
          <a:p>
            <a:r>
              <a:rPr lang="ru-RU" dirty="0"/>
              <a:t>Однако, важно понимать, что модель </a:t>
            </a:r>
            <a:r>
              <a:rPr lang="ru-RU" b="1" dirty="0"/>
              <a:t>основана на определённой теоретической базе</a:t>
            </a:r>
            <a:r>
              <a:rPr lang="ru-RU" dirty="0"/>
              <a:t>.</a:t>
            </a:r>
            <a:endParaRPr lang="en-US" dirty="0"/>
          </a:p>
          <a:p>
            <a:pPr marL="158750" indent="0">
              <a:buNone/>
            </a:pPr>
            <a:r>
              <a:rPr lang="ru-RU" dirty="0"/>
              <a:t>Существует </a:t>
            </a:r>
            <a:r>
              <a:rPr lang="ru-RU" b="1" dirty="0"/>
              <a:t>"Теорема Гаусса–Маркова"</a:t>
            </a:r>
            <a:r>
              <a:rPr lang="ru-RU" dirty="0"/>
              <a:t>, которая утверждает:</a:t>
            </a:r>
            <a:r>
              <a:rPr lang="en-US" dirty="0"/>
              <a:t> </a:t>
            </a:r>
            <a:r>
              <a:rPr lang="ru-RU" dirty="0"/>
              <a:t>Если выполняются определённые условия, линейная регрессия даёт </a:t>
            </a:r>
            <a:r>
              <a:rPr lang="ru-RU" b="1" dirty="0"/>
              <a:t>наилучшие несмещённые оценки</a:t>
            </a:r>
            <a:r>
              <a:rPr lang="ru-RU" dirty="0"/>
              <a:t>.</a:t>
            </a:r>
          </a:p>
          <a:p>
            <a:pPr marL="158750" indent="0">
              <a:buNone/>
            </a:pPr>
            <a:r>
              <a:rPr lang="ru-RU" b="1" dirty="0"/>
              <a:t>Линейная зависимость</a:t>
            </a:r>
            <a:r>
              <a:rPr lang="ru-RU" dirty="0"/>
              <a:t> между признаками и целевой переменной</a:t>
            </a:r>
          </a:p>
          <a:p>
            <a:pPr marL="158750" indent="0">
              <a:buNone/>
            </a:pPr>
            <a:r>
              <a:rPr lang="ru-RU" b="0" i="0" dirty="0">
                <a:solidFill>
                  <a:srgbClr val="232F3E"/>
                </a:solidFill>
                <a:effectLst/>
                <a:latin typeface="var(--font-heavy)"/>
              </a:rPr>
              <a:t>Независимость ошибок:</a:t>
            </a:r>
            <a:r>
              <a:rPr lang="ru-RU" b="0" i="0" dirty="0">
                <a:solidFill>
                  <a:srgbClr val="232F3E"/>
                </a:solidFill>
                <a:effectLst/>
                <a:latin typeface="Amazon Ember Mono"/>
              </a:rPr>
              <a:t> Ошибки в нашей модели независимы.</a:t>
            </a:r>
          </a:p>
          <a:p>
            <a:pPr marL="158750" indent="0">
              <a:buNone/>
            </a:pPr>
            <a:r>
              <a:rPr lang="ru-RU" b="0" i="0" dirty="0">
                <a:solidFill>
                  <a:srgbClr val="232F3E"/>
                </a:solidFill>
                <a:effectLst/>
                <a:latin typeface="var(--font-heavy)"/>
              </a:rPr>
              <a:t>Гомоскедастичность:</a:t>
            </a:r>
            <a:r>
              <a:rPr lang="ru-RU" b="0" i="0" dirty="0">
                <a:solidFill>
                  <a:srgbClr val="232F3E"/>
                </a:solidFill>
                <a:effectLst/>
                <a:latin typeface="Amazon Ember Mono"/>
              </a:rPr>
              <a:t> ошибки нашей модели имеют одинаковую дисперсию.</a:t>
            </a:r>
          </a:p>
          <a:p>
            <a:pPr marL="158750" indent="0">
              <a:buNone/>
            </a:pPr>
            <a:r>
              <a:rPr lang="ru-RU" b="1" dirty="0"/>
              <a:t>Отсутствие </a:t>
            </a:r>
            <a:r>
              <a:rPr lang="ru-RU" b="0" dirty="0" err="1"/>
              <a:t>мультиколлинеарности</a:t>
            </a:r>
            <a:r>
              <a:rPr lang="ru-RU" dirty="0"/>
              <a:t> — когда признаки сильно коррелируют между собой</a:t>
            </a:r>
          </a:p>
          <a:p>
            <a:pPr marL="158750" indent="0">
              <a:buNone/>
            </a:pPr>
            <a:r>
              <a:rPr lang="ru-RU" b="0" i="0" dirty="0">
                <a:solidFill>
                  <a:srgbClr val="232F3E"/>
                </a:solidFill>
                <a:effectLst/>
                <a:latin typeface="var(--font-heavy)"/>
              </a:rPr>
              <a:t>Нормальность ошибок:</a:t>
            </a:r>
            <a:r>
              <a:rPr lang="ru-RU" b="0" i="0" dirty="0">
                <a:solidFill>
                  <a:srgbClr val="232F3E"/>
                </a:solidFill>
                <a:effectLst/>
                <a:latin typeface="Amazon Ember Mono"/>
              </a:rPr>
              <a:t> Ошибки в нашей модели распределены нормально.</a:t>
            </a:r>
            <a:endParaRPr lang="en-US" dirty="0"/>
          </a:p>
          <a:p>
            <a:pPr marL="158750" indent="0">
              <a:buNone/>
            </a:pPr>
            <a:r>
              <a:rPr lang="ru-RU" dirty="0"/>
              <a:t>На практике это значит: если </a:t>
            </a:r>
            <a:r>
              <a:rPr lang="ru-RU" b="1" dirty="0"/>
              <a:t>игнорировать эти условия</a:t>
            </a:r>
            <a:r>
              <a:rPr lang="ru-RU" dirty="0"/>
              <a:t>, модель может</a:t>
            </a:r>
            <a:endParaRPr lang="en-US" dirty="0"/>
          </a:p>
          <a:p>
            <a:pPr marL="457200" indent="-298450"/>
            <a:r>
              <a:rPr lang="ru-RU" dirty="0"/>
              <a:t>давать нестабильные или искажённые веса,</a:t>
            </a:r>
            <a:endParaRPr lang="en-US" dirty="0"/>
          </a:p>
          <a:p>
            <a:pPr marL="457200" indent="-298450"/>
            <a:r>
              <a:rPr lang="ru-RU" dirty="0"/>
              <a:t>плохо обобщаться,</a:t>
            </a:r>
            <a:endParaRPr lang="en-US" dirty="0"/>
          </a:p>
          <a:p>
            <a:pPr marL="457200" indent="-298450"/>
            <a:r>
              <a:rPr lang="ru-RU" dirty="0"/>
              <a:t>переоценивать значимость некоторых признаков.</a:t>
            </a:r>
            <a:endParaRPr lang="en-US" dirty="0"/>
          </a:p>
          <a:p>
            <a:pPr marL="457200" indent="-298450"/>
            <a:r>
              <a:rPr lang="ru-RU" dirty="0"/>
              <a:t>Особенно это актуально при </a:t>
            </a:r>
            <a:r>
              <a:rPr lang="ru-RU" b="1" dirty="0" err="1"/>
              <a:t>мультиколлинеарности</a:t>
            </a:r>
            <a:r>
              <a:rPr lang="ru-RU" dirty="0"/>
              <a:t> — когда признаки дублируют друг друга. В этом случае модель не понимает, кому из них «доверять», и становится нестабильной.</a:t>
            </a:r>
          </a:p>
          <a:p>
            <a:endParaRPr lang="ru-RU" dirty="0"/>
          </a:p>
        </p:txBody>
      </p:sp>
    </p:spTree>
    <p:extLst>
      <p:ext uri="{BB962C8B-B14F-4D97-AF65-F5344CB8AC3E}">
        <p14:creationId xmlns:p14="http://schemas.microsoft.com/office/powerpoint/2010/main" val="3168649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158750" indent="0" algn="just">
              <a:buNone/>
            </a:pPr>
            <a:r>
              <a:rPr lang="ru-RU" dirty="0"/>
              <a:t>Формально дерево — это граф без циклов. Мы всегда </a:t>
            </a:r>
            <a:r>
              <a:rPr lang="ru-RU" b="1" dirty="0"/>
              <a:t>движемся сверху вниз</a:t>
            </a:r>
            <a:r>
              <a:rPr lang="ru-RU" dirty="0"/>
              <a:t>, не возвращаясь </a:t>
            </a:r>
            <a:r>
              <a:rPr lang="ru-RU" dirty="0" err="1"/>
              <a:t>назад..Д</a:t>
            </a:r>
            <a:r>
              <a:rPr lang="ru-RU" b="0" i="0" dirty="0" err="1">
                <a:solidFill>
                  <a:srgbClr val="0000FF"/>
                </a:solidFill>
                <a:effectLst/>
                <a:latin typeface="Times New Roman" panose="02020603050405020304" pitchFamily="18" charset="0"/>
              </a:rPr>
              <a:t>еревья</a:t>
            </a:r>
            <a:r>
              <a:rPr lang="ru-RU" b="0" i="0" dirty="0">
                <a:solidFill>
                  <a:srgbClr val="0000FF"/>
                </a:solidFill>
                <a:effectLst/>
                <a:latin typeface="Times New Roman" panose="02020603050405020304" pitchFamily="18" charset="0"/>
              </a:rPr>
              <a:t> решений являются моделями, широко используемыми для решения задач классификации и регрессии. По сути они задают вопросы и выстраивают иерархию правил "если... то", приводящую к решению.</a:t>
            </a:r>
          </a:p>
          <a:p>
            <a:pPr marL="158750" indent="0" algn="just">
              <a:buNone/>
            </a:pPr>
            <a:r>
              <a:rPr lang="ru-RU" b="0" i="0" dirty="0">
                <a:solidFill>
                  <a:srgbClr val="0000FF"/>
                </a:solidFill>
                <a:effectLst/>
                <a:latin typeface="Times New Roman" panose="02020603050405020304" pitchFamily="18" charset="0"/>
              </a:rPr>
              <a:t>    Эти вопросы похожи на вопросы, которые вы можете спросить в игре "20 вопросов". Представьте, вам нужно научиться отличать друг от друга четыре вида животных: медведей, ястребов, пингвинов и дельфинов. Ваша цель состоит в том, чтобы получить правильный ответ, задав несколько вопросов. Вы могли бы начать с вопроса, есть ли у этих видов животных перья, вопроса, который сужает количество возможных видов животных до двух. Если получен ответ "да", вы можете задать еще один вопрос, который может помочь вам различать ястребов и пингвинов. Например, вы могли бы спросить, может ли данный вид животных летать. Если у этого вида животных нет перьев, ваши возможные варианты - дельфины и медведи, и вам нужно задать вопрос, чтобы провести различие между этими двумя видами животных, например, спросить, есть ли плавники у этого вида животных.</a:t>
            </a:r>
          </a:p>
          <a:p>
            <a:r>
              <a:rPr lang="ru-RU" dirty="0"/>
              <a:t>В каждом узле происходит </a:t>
            </a:r>
            <a:r>
              <a:rPr lang="ru-RU" b="1" dirty="0"/>
              <a:t>проверка признака на условие</a:t>
            </a:r>
            <a:r>
              <a:rPr lang="ru-RU" dirty="0"/>
              <a:t> (например, больше/меньше, принадлежит/не принадлежит категории).</a:t>
            </a:r>
          </a:p>
          <a:p>
            <a:r>
              <a:rPr lang="ru-RU" dirty="0"/>
              <a:t>По итогу проверок мы попадаем в </a:t>
            </a:r>
            <a:r>
              <a:rPr lang="ru-RU" b="1" dirty="0"/>
              <a:t>лист</a:t>
            </a:r>
            <a:r>
              <a:rPr lang="ru-RU" dirty="0"/>
              <a:t>, который содержит предсказание.</a:t>
            </a:r>
          </a:p>
          <a:p>
            <a:r>
              <a:rPr lang="ru-RU" dirty="0"/>
              <a:t>Это может быть число (в задачах регрессии) или класс (в задачах классификации).</a:t>
            </a:r>
          </a:p>
          <a:p>
            <a:r>
              <a:rPr lang="ru-RU" dirty="0"/>
              <a:t>Такое устройство делает деревья удобными, понятными и универсальными.</a:t>
            </a:r>
          </a:p>
          <a:p>
            <a:pPr marL="158750" indent="0">
              <a:buNone/>
            </a:pPr>
            <a:endParaRPr lang="ru-RU" dirty="0"/>
          </a:p>
        </p:txBody>
      </p:sp>
    </p:spTree>
    <p:extLst>
      <p:ext uri="{BB962C8B-B14F-4D97-AF65-F5344CB8AC3E}">
        <p14:creationId xmlns:p14="http://schemas.microsoft.com/office/powerpoint/2010/main" val="815834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Идея дерева — пошагово делить данные на всё более </a:t>
            </a:r>
            <a:r>
              <a:rPr lang="ru-RU" b="1" dirty="0"/>
              <a:t>однородные группы</a:t>
            </a:r>
            <a:r>
              <a:rPr lang="ru-RU" dirty="0"/>
              <a:t>.</a:t>
            </a:r>
          </a:p>
          <a:p>
            <a:r>
              <a:rPr lang="ru-RU" b="1" dirty="0"/>
              <a:t>Как происходит разбиение:</a:t>
            </a:r>
            <a:r>
              <a:rPr lang="ru-RU" dirty="0"/>
              <a:t> алгоритм перебирает все признаки и потенциальные пороги. Для каждого варианта считается, насколько хорошо разбиение делит данные.</a:t>
            </a:r>
          </a:p>
          <a:p>
            <a:r>
              <a:rPr lang="ru-RU" dirty="0"/>
              <a:t>В задачах </a:t>
            </a:r>
            <a:r>
              <a:rPr lang="ru-RU" b="1" dirty="0"/>
              <a:t>классификации</a:t>
            </a:r>
            <a:r>
              <a:rPr lang="ru-RU" dirty="0"/>
              <a:t> используются:</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 b="1" dirty="0"/>
              <a:t>Gini Index</a:t>
            </a:r>
            <a:r>
              <a:rPr lang="en" dirty="0"/>
              <a:t>: </a:t>
            </a:r>
            <a:r>
              <a:rPr lang="ru-RU" sz="1100" dirty="0">
                <a:latin typeface="+mn-lt"/>
              </a:rPr>
              <a:t>Чем меньше значение </a:t>
            </a:r>
            <a:r>
              <a:rPr lang="ru-RU" sz="1100" dirty="0" err="1">
                <a:latin typeface="+mn-lt"/>
              </a:rPr>
              <a:t>G</a:t>
            </a:r>
            <a:r>
              <a:rPr lang="en-US" sz="1100" dirty="0">
                <a:latin typeface="+mn-lt"/>
              </a:rPr>
              <a:t>, </a:t>
            </a:r>
            <a:r>
              <a:rPr lang="ru-RU" sz="1100" dirty="0">
                <a:latin typeface="+mn-lt"/>
              </a:rPr>
              <a:t>тем лучше. </a:t>
            </a:r>
            <a:endParaRPr lang="en"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 b="1" dirty="0"/>
              <a:t>Information Gain</a:t>
            </a:r>
            <a:r>
              <a:rPr lang="en" dirty="0"/>
              <a:t>: </a:t>
            </a:r>
            <a:r>
              <a:rPr lang="ru-RU" sz="1100" dirty="0">
                <a:latin typeface="+mn-lt"/>
              </a:rPr>
              <a:t>Чем больше </a:t>
            </a:r>
            <a:r>
              <a:rPr lang="en" sz="1100" dirty="0">
                <a:latin typeface="+mn-lt"/>
              </a:rPr>
              <a:t>IG</a:t>
            </a:r>
            <a:r>
              <a:rPr lang="ru-RU" sz="1100" dirty="0">
                <a:latin typeface="+mn-lt"/>
              </a:rPr>
              <a:t>, тем лучше</a:t>
            </a:r>
            <a:endParaRPr lang="en" sz="1100" dirty="0">
              <a:latin typeface="+mn-lt"/>
            </a:endParaRPr>
          </a:p>
          <a:p>
            <a:pPr>
              <a:buFont typeface="Arial" panose="020B0604020202020204" pitchFamily="34" charset="0"/>
              <a:buChar char="•"/>
            </a:pPr>
            <a:endParaRPr lang="en" dirty="0"/>
          </a:p>
          <a:p>
            <a:r>
              <a:rPr lang="ru-RU" dirty="0"/>
              <a:t>В </a:t>
            </a:r>
            <a:r>
              <a:rPr lang="ru-RU" b="1" dirty="0"/>
              <a:t>регрессии</a:t>
            </a:r>
            <a:r>
              <a:rPr lang="ru-RU" dirty="0"/>
              <a:t> чаще всего берётся метрика вроде </a:t>
            </a:r>
            <a:r>
              <a:rPr lang="ru-RU" b="1" dirty="0"/>
              <a:t>средней квадратичной ошибки (</a:t>
            </a:r>
            <a:r>
              <a:rPr lang="en" b="1" dirty="0"/>
              <a:t>MSE)</a:t>
            </a:r>
            <a:r>
              <a:rPr lang="en" dirty="0"/>
              <a:t>, </a:t>
            </a:r>
            <a:r>
              <a:rPr lang="ru-RU" dirty="0"/>
              <a:t>которая показывает, насколько объекты в каждом подмножестве "схожи" между собой.</a:t>
            </a:r>
          </a:p>
          <a:p>
            <a:r>
              <a:rPr lang="ru-RU" dirty="0"/>
              <a:t>Алгоритм </a:t>
            </a:r>
            <a:r>
              <a:rPr lang="ru-RU" b="1" dirty="0"/>
              <a:t>жадный</a:t>
            </a:r>
            <a:r>
              <a:rPr lang="ru-RU" dirty="0"/>
              <a:t> — он не смотрит в будущее, он просто выбирает лучшее разбиение на текущем шаге.</a:t>
            </a:r>
          </a:p>
          <a:p>
            <a:r>
              <a:rPr lang="ru-RU" b="1" dirty="0"/>
              <a:t>Глубина дерева</a:t>
            </a:r>
            <a:r>
              <a:rPr lang="ru-RU" dirty="0"/>
              <a:t> — это количество уровней условий. Чем глубже дерево, тем более "частными" становятся правила, но тем выше риск переобучения.</a:t>
            </a:r>
          </a:p>
          <a:p>
            <a:r>
              <a:rPr lang="ru-RU" dirty="0"/>
              <a:t>Поэтому рост дерева ограничивается: по глубине, по размеру узлов, по отсутствию прироста качества разбиения.</a:t>
            </a:r>
          </a:p>
          <a:p>
            <a:endParaRPr lang="ru-RU" dirty="0"/>
          </a:p>
        </p:txBody>
      </p:sp>
    </p:spTree>
    <p:extLst>
      <p:ext uri="{BB962C8B-B14F-4D97-AF65-F5344CB8AC3E}">
        <p14:creationId xmlns:p14="http://schemas.microsoft.com/office/powerpoint/2010/main" val="2520231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AA2834C-30E0-2587-8BC5-66FC5F4CCD24}"/>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xmlns="" id="{FE1B9260-6A29-3EE5-C754-8130A2F99594}"/>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xmlns="" id="{12E39782-7DA6-73F5-5498-21836773A6E4}"/>
              </a:ext>
            </a:extLst>
          </p:cNvPr>
          <p:cNvSpPr>
            <a:spLocks noGrp="1"/>
          </p:cNvSpPr>
          <p:nvPr>
            <p:ph type="body" idx="1"/>
          </p:nvPr>
        </p:nvSpPr>
        <p:spPr/>
        <p:txBody>
          <a:bodyPr/>
          <a:lstStyle/>
          <a:p>
            <a:r>
              <a:rPr lang="ru-RU" b="1" dirty="0"/>
              <a:t>Почему деревья популярны?</a:t>
            </a:r>
            <a:r>
              <a:rPr lang="ru-RU" dirty="0"/>
              <a:t/>
            </a:r>
            <a:br>
              <a:rPr lang="ru-RU" dirty="0"/>
            </a:br>
            <a:r>
              <a:rPr lang="ru-RU" dirty="0"/>
              <a:t>Они дают </a:t>
            </a:r>
            <a:r>
              <a:rPr lang="ru-RU" b="1" dirty="0"/>
              <a:t>читаемую логику</a:t>
            </a:r>
            <a:r>
              <a:rPr lang="ru-RU" dirty="0"/>
              <a:t>, с ними легко «поиграть» и понять, что модель делает. Отличный инструмент для объяснения результата пользователю или бизнесу.</a:t>
            </a:r>
          </a:p>
          <a:p>
            <a:r>
              <a:rPr lang="ru-RU" b="1" dirty="0"/>
              <a:t>Почему не всегда хороши?</a:t>
            </a:r>
            <a:r>
              <a:rPr lang="ru-RU" dirty="0"/>
              <a:t/>
            </a:r>
            <a:br>
              <a:rPr lang="ru-RU" dirty="0"/>
            </a:br>
            <a:r>
              <a:rPr lang="ru-RU" dirty="0"/>
              <a:t>Одно дерево — это </a:t>
            </a:r>
            <a:r>
              <a:rPr lang="ru-RU" b="1" dirty="0"/>
              <a:t>жадная структура</a:t>
            </a:r>
            <a:r>
              <a:rPr lang="ru-RU" dirty="0"/>
              <a:t>, и оно </a:t>
            </a:r>
            <a:r>
              <a:rPr lang="ru-RU" b="1" dirty="0"/>
              <a:t>легко переобучается</a:t>
            </a:r>
            <a:r>
              <a:rPr lang="ru-RU" dirty="0"/>
              <a:t>, особенно если не ограничивать глубину или минимальный размер узлов.</a:t>
            </a:r>
            <a:br>
              <a:rPr lang="ru-RU" dirty="0"/>
            </a:br>
            <a:r>
              <a:rPr lang="ru-RU" dirty="0"/>
              <a:t>К тому же, дерево </a:t>
            </a:r>
            <a:r>
              <a:rPr lang="ru-RU" b="1" dirty="0"/>
              <a:t>не устойчиво</a:t>
            </a:r>
            <a:r>
              <a:rPr lang="ru-RU" dirty="0"/>
              <a:t> — даже небольшие изменения в данных могут сильно изменить структуру.</a:t>
            </a:r>
          </a:p>
        </p:txBody>
      </p:sp>
    </p:spTree>
    <p:extLst>
      <p:ext uri="{BB962C8B-B14F-4D97-AF65-F5344CB8AC3E}">
        <p14:creationId xmlns:p14="http://schemas.microsoft.com/office/powerpoint/2010/main" val="1446112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19DB4892-393E-2F8A-1463-B7DD8001184B}"/>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xmlns="" id="{4128FAC1-DB5E-838B-2A21-3BB29F05B149}"/>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xmlns="" id="{DEDA3265-24F2-8B8A-4668-7BEDAA6A88B3}"/>
              </a:ext>
            </a:extLst>
          </p:cNvPr>
          <p:cNvSpPr>
            <a:spLocks noGrp="1"/>
          </p:cNvSpPr>
          <p:nvPr>
            <p:ph type="body" idx="1"/>
          </p:nvPr>
        </p:nvSpPr>
        <p:spPr/>
        <p:txBody>
          <a:bodyPr/>
          <a:lstStyle/>
          <a:p>
            <a:r>
              <a:rPr lang="ru-RU" dirty="0"/>
              <a:t>Ключевая идея </a:t>
            </a:r>
            <a:r>
              <a:rPr lang="ru-RU" dirty="0" err="1"/>
              <a:t>бустинга</a:t>
            </a:r>
            <a:r>
              <a:rPr lang="ru-RU" dirty="0"/>
              <a:t>: </a:t>
            </a:r>
            <a:r>
              <a:rPr lang="ru-RU" b="1" dirty="0"/>
              <a:t>строить модели последовательно</a:t>
            </a:r>
            <a:r>
              <a:rPr lang="ru-RU" dirty="0"/>
              <a:t>, каждая исправляет ошибки предыдущих.</a:t>
            </a:r>
          </a:p>
          <a:p>
            <a:r>
              <a:rPr lang="ru-RU" dirty="0" err="1"/>
              <a:t>бустинг</a:t>
            </a:r>
            <a:r>
              <a:rPr lang="ru-RU" dirty="0"/>
              <a:t> — </a:t>
            </a:r>
            <a:r>
              <a:rPr lang="ru-RU" b="1" dirty="0"/>
              <a:t>последовательный процесс</a:t>
            </a:r>
            <a:r>
              <a:rPr lang="ru-RU" dirty="0"/>
              <a:t>.</a:t>
            </a:r>
          </a:p>
          <a:p>
            <a:r>
              <a:rPr lang="ru-RU" dirty="0"/>
              <a:t>Обычно используют </a:t>
            </a:r>
            <a:r>
              <a:rPr lang="ru-RU" b="1" dirty="0"/>
              <a:t>деревья малой глубины</a:t>
            </a:r>
            <a:r>
              <a:rPr lang="ru-RU" dirty="0"/>
              <a:t>: они простые и плохо работают по отдельности (слабые ученики), но вместе дают сильный результат.</a:t>
            </a:r>
          </a:p>
          <a:p>
            <a:r>
              <a:rPr lang="ru-RU" dirty="0"/>
              <a:t>Прогноз собирается как сумма (или взвешенная сумма) прогнозов всех деревьев.</a:t>
            </a:r>
          </a:p>
          <a:p>
            <a:r>
              <a:rPr lang="ru-RU" dirty="0"/>
              <a:t>В классификации — это может быть сумма </a:t>
            </a:r>
            <a:r>
              <a:rPr lang="ru-RU" dirty="0" err="1"/>
              <a:t>логитов</a:t>
            </a:r>
            <a:r>
              <a:rPr lang="ru-RU" dirty="0"/>
              <a:t>, в регрессии — просто сумма чисел.</a:t>
            </a:r>
          </a:p>
          <a:p>
            <a:r>
              <a:rPr lang="ru-RU" dirty="0"/>
              <a:t>Мы буквально </a:t>
            </a:r>
            <a:r>
              <a:rPr lang="ru-RU" b="1" dirty="0"/>
              <a:t>"</a:t>
            </a:r>
            <a:r>
              <a:rPr lang="ru-RU" b="1" dirty="0" err="1"/>
              <a:t>бустим</a:t>
            </a:r>
            <a:r>
              <a:rPr lang="ru-RU" b="1" dirty="0"/>
              <a:t>" качество</a:t>
            </a:r>
            <a:r>
              <a:rPr lang="ru-RU" dirty="0"/>
              <a:t>, итеративно улучшая ошибку</a:t>
            </a:r>
          </a:p>
          <a:p>
            <a:pPr marL="158750" indent="0">
              <a:buNone/>
            </a:pPr>
            <a:endParaRPr lang="ru-RU" dirty="0"/>
          </a:p>
        </p:txBody>
      </p:sp>
    </p:spTree>
    <p:extLst>
      <p:ext uri="{BB962C8B-B14F-4D97-AF65-F5344CB8AC3E}">
        <p14:creationId xmlns:p14="http://schemas.microsoft.com/office/powerpoint/2010/main" val="38458704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svg"/><Relationship Id="rId18" Type="http://schemas.openxmlformats.org/officeDocument/2006/relationships/image" Target="../media/image37.svg"/><Relationship Id="rId3" Type="http://schemas.openxmlformats.org/officeDocument/2006/relationships/image" Target="../media/image22.svg"/><Relationship Id="rId21" Type="http://schemas.openxmlformats.org/officeDocument/2006/relationships/image" Target="../media/image40.svg"/><Relationship Id="rId7" Type="http://schemas.openxmlformats.org/officeDocument/2006/relationships/image" Target="../media/image26.svg"/><Relationship Id="rId12" Type="http://schemas.openxmlformats.org/officeDocument/2006/relationships/image" Target="../media/image31.svg"/><Relationship Id="rId17" Type="http://schemas.openxmlformats.org/officeDocument/2006/relationships/image" Target="../media/image36.svg"/><Relationship Id="rId2" Type="http://schemas.openxmlformats.org/officeDocument/2006/relationships/image" Target="../media/image12.png"/><Relationship Id="rId16" Type="http://schemas.openxmlformats.org/officeDocument/2006/relationships/image" Target="../media/image35.svg"/><Relationship Id="rId20" Type="http://schemas.openxmlformats.org/officeDocument/2006/relationships/image" Target="../media/image39.svg"/><Relationship Id="rId1" Type="http://schemas.openxmlformats.org/officeDocument/2006/relationships/slideMaster" Target="../slideMasters/slideMaster2.xml"/><Relationship Id="rId6" Type="http://schemas.openxmlformats.org/officeDocument/2006/relationships/image" Target="../media/image25.svg"/><Relationship Id="rId11" Type="http://schemas.openxmlformats.org/officeDocument/2006/relationships/image" Target="../media/image30.svg"/><Relationship Id="rId5" Type="http://schemas.openxmlformats.org/officeDocument/2006/relationships/image" Target="../media/image24.svg"/><Relationship Id="rId15" Type="http://schemas.openxmlformats.org/officeDocument/2006/relationships/image" Target="../media/image34.svg"/><Relationship Id="rId10" Type="http://schemas.openxmlformats.org/officeDocument/2006/relationships/image" Target="../media/image29.svg"/><Relationship Id="rId19" Type="http://schemas.openxmlformats.org/officeDocument/2006/relationships/image" Target="../media/image38.svg"/><Relationship Id="rId4" Type="http://schemas.openxmlformats.org/officeDocument/2006/relationships/image" Target="../media/image23.svg"/><Relationship Id="rId9" Type="http://schemas.openxmlformats.org/officeDocument/2006/relationships/image" Target="../media/image28.svg"/><Relationship Id="rId14" Type="http://schemas.openxmlformats.org/officeDocument/2006/relationships/image" Target="../media/image33.svg"/><Relationship Id="rId22"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7.svg"/><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5.png"/><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11.png"/><Relationship Id="rId4" Type="http://schemas.openxmlformats.org/officeDocument/2006/relationships/image" Target="../media/image42.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13.png"/><Relationship Id="rId1" Type="http://schemas.openxmlformats.org/officeDocument/2006/relationships/slideMaster" Target="../slideMasters/slideMaster2.xml"/><Relationship Id="rId5" Type="http://schemas.openxmlformats.org/officeDocument/2006/relationships/image" Target="../media/image11.png"/><Relationship Id="rId4"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42.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42.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13.png"/><Relationship Id="rId1" Type="http://schemas.openxmlformats.org/officeDocument/2006/relationships/slideMaster" Target="../slideMasters/slideMaster2.xml"/><Relationship Id="rId5" Type="http://schemas.openxmlformats.org/officeDocument/2006/relationships/image" Target="../media/image11.png"/><Relationship Id="rId4"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15.svg"/><Relationship Id="rId10" Type="http://schemas.openxmlformats.org/officeDocument/2006/relationships/image" Target="../media/image1.png"/><Relationship Id="rId4" Type="http://schemas.openxmlformats.org/officeDocument/2006/relationships/image" Target="../media/image8.png"/><Relationship Id="rId9" Type="http://schemas.openxmlformats.org/officeDocument/2006/relationships/image" Target="../media/image9.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5.png"/><Relationship Id="rId4" Type="http://schemas.openxmlformats.org/officeDocument/2006/relationships/image" Target="../media/image17.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9.svg"/><Relationship Id="rId5" Type="http://schemas.openxmlformats.org/officeDocument/2006/relationships/image" Target="../media/image10.png"/><Relationship Id="rId4" Type="http://schemas.openxmlformats.org/officeDocument/2006/relationships/image" Target="../media/image5.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й слайд 1">
    <p:spTree>
      <p:nvGrpSpPr>
        <p:cNvPr id="1" name=""/>
        <p:cNvGrpSpPr/>
        <p:nvPr/>
      </p:nvGrpSpPr>
      <p:grpSpPr>
        <a:xfrm>
          <a:off x="0" y="0"/>
          <a:ext cx="0" cy="0"/>
          <a:chOff x="0" y="0"/>
          <a:chExt cx="0" cy="0"/>
        </a:xfrm>
      </p:grpSpPr>
      <p:sp>
        <p:nvSpPr>
          <p:cNvPr id="3" name="Рисунок 7">
            <a:extLst>
              <a:ext uri="{FF2B5EF4-FFF2-40B4-BE49-F238E27FC236}">
                <a16:creationId xmlns:a16="http://schemas.microsoft.com/office/drawing/2014/main" xmlns="" id="{6C81957D-9492-44AA-8EE9-0D3F43192E08}"/>
              </a:ext>
            </a:extLst>
          </p:cNvPr>
          <p:cNvSpPr>
            <a:spLocks noGrp="1"/>
          </p:cNvSpPr>
          <p:nvPr>
            <p:ph type="pic" sz="quarter" idx="12" hasCustomPrompt="1"/>
          </p:nvPr>
        </p:nvSpPr>
        <p:spPr>
          <a:xfrm>
            <a:off x="0" y="0"/>
            <a:ext cx="12192000" cy="5961412"/>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4" name="Прямоугольник 3">
            <a:extLst>
              <a:ext uri="{FF2B5EF4-FFF2-40B4-BE49-F238E27FC236}">
                <a16:creationId xmlns:a16="http://schemas.microsoft.com/office/drawing/2014/main" xmlns="" id="{6451F616-5844-0AF8-30B0-4118618A3DC8}"/>
              </a:ext>
            </a:extLst>
          </p:cNvPr>
          <p:cNvSpPr/>
          <p:nvPr userDrawn="1"/>
        </p:nvSpPr>
        <p:spPr>
          <a:xfrm>
            <a:off x="0" y="5961413"/>
            <a:ext cx="12192000" cy="931636"/>
          </a:xfrm>
          <a:prstGeom prst="rect">
            <a:avLst/>
          </a:prstGeom>
          <a:solidFill>
            <a:srgbClr val="0044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sz="908"/>
          </a:p>
        </p:txBody>
      </p:sp>
      <p:sp>
        <p:nvSpPr>
          <p:cNvPr id="5" name="Заголовок 11">
            <a:extLst>
              <a:ext uri="{FF2B5EF4-FFF2-40B4-BE49-F238E27FC236}">
                <a16:creationId xmlns:a16="http://schemas.microsoft.com/office/drawing/2014/main" xmlns="" id="{5AEFEEBD-8848-F130-B865-39127FCCFD22}"/>
              </a:ext>
            </a:extLst>
          </p:cNvPr>
          <p:cNvSpPr>
            <a:spLocks noGrp="1"/>
          </p:cNvSpPr>
          <p:nvPr>
            <p:ph type="title" hasCustomPrompt="1"/>
          </p:nvPr>
        </p:nvSpPr>
        <p:spPr>
          <a:xfrm>
            <a:off x="571163" y="3160424"/>
            <a:ext cx="9206796" cy="1970585"/>
          </a:xfrm>
          <a:prstGeom prst="rect">
            <a:avLst/>
          </a:prstGeom>
        </p:spPr>
        <p:txBody>
          <a:bodyPr lIns="0" tIns="0" rIns="0" bIns="0"/>
          <a:lstStyle>
            <a:lvl1pPr>
              <a:defRPr sz="4800" b="1">
                <a:solidFill>
                  <a:schemeClr val="bg1"/>
                </a:solidFill>
                <a:latin typeface="+mj-lt"/>
              </a:defRPr>
            </a:lvl1pPr>
          </a:lstStyle>
          <a:p>
            <a:r>
              <a:rPr lang="en-US" dirty="0"/>
              <a:t>LOREM IPSUM DOLOR SIT AMET CONSE</a:t>
            </a:r>
            <a:endParaRPr lang="ru-RU" dirty="0"/>
          </a:p>
        </p:txBody>
      </p:sp>
      <p:sp>
        <p:nvSpPr>
          <p:cNvPr id="17" name="Текст 16">
            <a:extLst>
              <a:ext uri="{FF2B5EF4-FFF2-40B4-BE49-F238E27FC236}">
                <a16:creationId xmlns:a16="http://schemas.microsoft.com/office/drawing/2014/main" xmlns="" id="{F7CA3A9A-8A4B-44F8-A5EB-5A18F43A9C23}"/>
              </a:ext>
            </a:extLst>
          </p:cNvPr>
          <p:cNvSpPr>
            <a:spLocks noGrp="1"/>
          </p:cNvSpPr>
          <p:nvPr>
            <p:ph type="body" sz="quarter" idx="11" hasCustomPrompt="1"/>
          </p:nvPr>
        </p:nvSpPr>
        <p:spPr>
          <a:xfrm>
            <a:off x="10942037" y="6407484"/>
            <a:ext cx="634954" cy="193819"/>
          </a:xfrm>
          <a:prstGeom prst="rect">
            <a:avLst/>
          </a:prstGeom>
        </p:spPr>
        <p:txBody>
          <a:bodyPr lIns="0" tIns="0" rIns="0" bIns="0"/>
          <a:lstStyle>
            <a:lvl1pPr algn="r">
              <a:defRPr sz="600" b="1" spc="0">
                <a:solidFill>
                  <a:schemeClr val="bg1"/>
                </a:solidFill>
                <a:latin typeface="+mn-lt"/>
              </a:defRPr>
            </a:lvl1pPr>
          </a:lstStyle>
          <a:p>
            <a:pPr lvl="0"/>
            <a:r>
              <a:rPr lang="en" dirty="0"/>
              <a:t>2023</a:t>
            </a:r>
            <a:r>
              <a:rPr lang="ru-RU" dirty="0"/>
              <a:t> Г.</a:t>
            </a:r>
          </a:p>
        </p:txBody>
      </p:sp>
      <p:cxnSp>
        <p:nvCxnSpPr>
          <p:cNvPr id="18" name="Прямая соединительная линия 17">
            <a:extLst>
              <a:ext uri="{FF2B5EF4-FFF2-40B4-BE49-F238E27FC236}">
                <a16:creationId xmlns:a16="http://schemas.microsoft.com/office/drawing/2014/main" xmlns="" id="{F47B7179-60AA-4B44-A5A0-D59202A52D0A}"/>
              </a:ext>
            </a:extLst>
          </p:cNvPr>
          <p:cNvCxnSpPr>
            <a:cxnSpLocks/>
          </p:cNvCxnSpPr>
          <p:nvPr userDrawn="1"/>
        </p:nvCxnSpPr>
        <p:spPr>
          <a:xfrm>
            <a:off x="2654914" y="6453933"/>
            <a:ext cx="8202718"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 name="Текст 16">
            <a:extLst>
              <a:ext uri="{FF2B5EF4-FFF2-40B4-BE49-F238E27FC236}">
                <a16:creationId xmlns:a16="http://schemas.microsoft.com/office/drawing/2014/main" xmlns="" id="{20A73AEA-44BC-4FD0-91FF-3B55AD3C1C17}"/>
              </a:ext>
            </a:extLst>
          </p:cNvPr>
          <p:cNvSpPr>
            <a:spLocks noGrp="1"/>
          </p:cNvSpPr>
          <p:nvPr>
            <p:ph type="body" sz="quarter" idx="13" hasCustomPrompt="1"/>
          </p:nvPr>
        </p:nvSpPr>
        <p:spPr>
          <a:xfrm>
            <a:off x="571164" y="6407484"/>
            <a:ext cx="9697403" cy="229539"/>
          </a:xfrm>
          <a:prstGeom prst="rect">
            <a:avLst/>
          </a:prstGeom>
        </p:spPr>
        <p:txBody>
          <a:bodyPr lIns="0" tIns="0" rIns="0" bIns="0"/>
          <a:lstStyle>
            <a:lvl1pPr>
              <a:defRPr sz="600" b="1" spc="0">
                <a:solidFill>
                  <a:schemeClr val="bg1"/>
                </a:solidFill>
                <a:highlight>
                  <a:srgbClr val="004494"/>
                </a:highlight>
                <a:latin typeface="+mn-lt"/>
              </a:defRPr>
            </a:lvl1pPr>
          </a:lstStyle>
          <a:p>
            <a:pPr lvl="0"/>
            <a:r>
              <a:rPr lang="en" dirty="0"/>
              <a:t>LOREM IPSUM DOLOR SIT AMET CONSE</a:t>
            </a:r>
            <a:endParaRPr lang="ru-RU" dirty="0"/>
          </a:p>
        </p:txBody>
      </p:sp>
      <p:pic>
        <p:nvPicPr>
          <p:cNvPr id="20" name="Рисунок 19">
            <a:extLst>
              <a:ext uri="{FF2B5EF4-FFF2-40B4-BE49-F238E27FC236}">
                <a16:creationId xmlns:a16="http://schemas.microsoft.com/office/drawing/2014/main" xmlns="" id="{8C5EEBA5-09D2-4748-9712-296A58709B47}"/>
              </a:ext>
            </a:extLst>
          </p:cNvPr>
          <p:cNvPicPr>
            <a:picLocks noChangeAspect="1"/>
          </p:cNvPicPr>
          <p:nvPr userDrawn="1"/>
        </p:nvPicPr>
        <p:blipFill>
          <a:blip r:embed="rId3">
            <a:extLst>
              <a:ext uri="{96DAC541-7B7A-43D3-8B79-37D633B846F1}">
                <asvg:svgBlip xmlns="" xmlns:asvg="http://schemas.microsoft.com/office/drawing/2016/SVG/main" r:embed="rId4"/>
              </a:ext>
            </a:extLst>
          </a:blip>
          <a:stretch>
            <a:fillRect/>
          </a:stretch>
        </p:blipFill>
        <p:spPr>
          <a:xfrm>
            <a:off x="596906" y="585430"/>
            <a:ext cx="1885043" cy="408102"/>
          </a:xfrm>
          <a:prstGeom prst="rect">
            <a:avLst/>
          </a:prstGeom>
        </p:spPr>
      </p:pic>
    </p:spTree>
    <p:extLst>
      <p:ext uri="{BB962C8B-B14F-4D97-AF65-F5344CB8AC3E}">
        <p14:creationId xmlns:p14="http://schemas.microsoft.com/office/powerpoint/2010/main" val="3531441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Титульный слайд с 2 фото">
    <p:spTree>
      <p:nvGrpSpPr>
        <p:cNvPr id="1" name=""/>
        <p:cNvGrpSpPr/>
        <p:nvPr/>
      </p:nvGrpSpPr>
      <p:grpSpPr>
        <a:xfrm>
          <a:off x="0" y="0"/>
          <a:ext cx="0" cy="0"/>
          <a:chOff x="0" y="0"/>
          <a:chExt cx="0" cy="0"/>
        </a:xfrm>
      </p:grpSpPr>
      <p:sp>
        <p:nvSpPr>
          <p:cNvPr id="3" name="Рисунок 7">
            <a:extLst>
              <a:ext uri="{FF2B5EF4-FFF2-40B4-BE49-F238E27FC236}">
                <a16:creationId xmlns:a16="http://schemas.microsoft.com/office/drawing/2014/main" xmlns="" id="{229378A5-AF0B-B92C-06E1-85EEFC4123FD}"/>
              </a:ext>
            </a:extLst>
          </p:cNvPr>
          <p:cNvSpPr>
            <a:spLocks noGrp="1"/>
          </p:cNvSpPr>
          <p:nvPr>
            <p:ph type="pic" sz="quarter" idx="12" hasCustomPrompt="1"/>
          </p:nvPr>
        </p:nvSpPr>
        <p:spPr>
          <a:xfrm>
            <a:off x="8" y="0"/>
            <a:ext cx="12191999" cy="6858000"/>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pic>
        <p:nvPicPr>
          <p:cNvPr id="4" name="Image 1" descr="preencoded.png">
            <a:extLst>
              <a:ext uri="{FF2B5EF4-FFF2-40B4-BE49-F238E27FC236}">
                <a16:creationId xmlns:a16="http://schemas.microsoft.com/office/drawing/2014/main" xmlns="" id="{24635CD4-AB84-E98A-DF21-C2B3485434AA}"/>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a:stretch/>
        </p:blipFill>
        <p:spPr>
          <a:xfrm>
            <a:off x="726750" y="522852"/>
            <a:ext cx="2448080" cy="433880"/>
          </a:xfrm>
          <a:prstGeom prst="rect">
            <a:avLst/>
          </a:prstGeom>
        </p:spPr>
      </p:pic>
      <p:sp>
        <p:nvSpPr>
          <p:cNvPr id="5" name="Текст 16">
            <a:extLst>
              <a:ext uri="{FF2B5EF4-FFF2-40B4-BE49-F238E27FC236}">
                <a16:creationId xmlns:a16="http://schemas.microsoft.com/office/drawing/2014/main" xmlns="" id="{C236E28B-92C2-1051-9952-3A49A8560FB0}"/>
              </a:ext>
            </a:extLst>
          </p:cNvPr>
          <p:cNvSpPr>
            <a:spLocks noGrp="1"/>
          </p:cNvSpPr>
          <p:nvPr>
            <p:ph type="body" sz="quarter" idx="10" hasCustomPrompt="1"/>
          </p:nvPr>
        </p:nvSpPr>
        <p:spPr>
          <a:xfrm>
            <a:off x="589635" y="6017139"/>
            <a:ext cx="3403814" cy="223558"/>
          </a:xfrm>
          <a:prstGeom prst="rect">
            <a:avLst/>
          </a:prstGeom>
        </p:spPr>
        <p:txBody>
          <a:bodyPr lIns="0" tIns="0" rIns="0" bIns="0"/>
          <a:lstStyle>
            <a:lvl1pPr>
              <a:defRPr sz="600" b="1" spc="0">
                <a:solidFill>
                  <a:schemeClr val="bg1"/>
                </a:solidFill>
                <a:latin typeface="+mn-lt"/>
              </a:defRPr>
            </a:lvl1pPr>
          </a:lstStyle>
          <a:p>
            <a:pPr lvl="0"/>
            <a:r>
              <a:rPr lang="en" dirty="0"/>
              <a:t>LOREM IPSUM DOLOR SIT AMET CONSE</a:t>
            </a:r>
            <a:endParaRPr lang="ru-RU" dirty="0"/>
          </a:p>
        </p:txBody>
      </p:sp>
      <p:sp>
        <p:nvSpPr>
          <p:cNvPr id="6" name="Текст 16">
            <a:extLst>
              <a:ext uri="{FF2B5EF4-FFF2-40B4-BE49-F238E27FC236}">
                <a16:creationId xmlns:a16="http://schemas.microsoft.com/office/drawing/2014/main" xmlns="" id="{538F82DD-27CC-D2F4-661B-F8E98CF4054F}"/>
              </a:ext>
            </a:extLst>
          </p:cNvPr>
          <p:cNvSpPr>
            <a:spLocks noGrp="1"/>
          </p:cNvSpPr>
          <p:nvPr>
            <p:ph type="body" sz="quarter" idx="11" hasCustomPrompt="1"/>
          </p:nvPr>
        </p:nvSpPr>
        <p:spPr>
          <a:xfrm>
            <a:off x="587375" y="6240710"/>
            <a:ext cx="634954" cy="193819"/>
          </a:xfrm>
          <a:prstGeom prst="rect">
            <a:avLst/>
          </a:prstGeom>
        </p:spPr>
        <p:txBody>
          <a:bodyPr lIns="0" tIns="0" rIns="0" bIns="0"/>
          <a:lstStyle>
            <a:lvl1pPr algn="l">
              <a:defRPr sz="600" b="1" spc="0">
                <a:solidFill>
                  <a:schemeClr val="bg1"/>
                </a:solidFill>
                <a:latin typeface="+mn-lt"/>
              </a:defRPr>
            </a:lvl1pPr>
          </a:lstStyle>
          <a:p>
            <a:pPr lvl="0"/>
            <a:r>
              <a:rPr lang="en" dirty="0"/>
              <a:t>2023</a:t>
            </a:r>
            <a:r>
              <a:rPr lang="ru-RU" dirty="0"/>
              <a:t> Г.</a:t>
            </a:r>
          </a:p>
        </p:txBody>
      </p:sp>
      <p:sp>
        <p:nvSpPr>
          <p:cNvPr id="13" name="Рисунок 2">
            <a:extLst>
              <a:ext uri="{FF2B5EF4-FFF2-40B4-BE49-F238E27FC236}">
                <a16:creationId xmlns:a16="http://schemas.microsoft.com/office/drawing/2014/main" xmlns="" id="{18E95DE0-3AA6-47BC-B5C5-CB6360738B02}"/>
              </a:ext>
            </a:extLst>
          </p:cNvPr>
          <p:cNvSpPr>
            <a:spLocks noGrp="1"/>
          </p:cNvSpPr>
          <p:nvPr>
            <p:ph type="pic" sz="quarter" idx="14" hasCustomPrompt="1"/>
          </p:nvPr>
        </p:nvSpPr>
        <p:spPr>
          <a:xfrm>
            <a:off x="587375" y="1457462"/>
            <a:ext cx="1159200" cy="1160735"/>
          </a:xfrm>
          <a:prstGeom prst="ellipse">
            <a:avLst/>
          </a:prstGeom>
        </p:spPr>
        <p:txBody>
          <a:bodyPr anchor="ctr"/>
          <a:lstStyle>
            <a:lvl1pPr algn="ctr">
              <a:defRPr sz="700" b="1">
                <a:latin typeface="+mn-lt"/>
              </a:defRPr>
            </a:lvl1pPr>
          </a:lstStyle>
          <a:p>
            <a:r>
              <a:rPr lang="ru-RU" dirty="0"/>
              <a:t>Фото сотрудника</a:t>
            </a:r>
          </a:p>
        </p:txBody>
      </p:sp>
      <p:sp>
        <p:nvSpPr>
          <p:cNvPr id="14" name="Текст 16">
            <a:extLst>
              <a:ext uri="{FF2B5EF4-FFF2-40B4-BE49-F238E27FC236}">
                <a16:creationId xmlns:a16="http://schemas.microsoft.com/office/drawing/2014/main" xmlns="" id="{7CCBFE86-41B7-481D-A030-B4AC9D27D516}"/>
              </a:ext>
            </a:extLst>
          </p:cNvPr>
          <p:cNvSpPr>
            <a:spLocks noGrp="1"/>
          </p:cNvSpPr>
          <p:nvPr>
            <p:ph type="body" sz="quarter" idx="15" hasCustomPrompt="1"/>
          </p:nvPr>
        </p:nvSpPr>
        <p:spPr>
          <a:xfrm>
            <a:off x="1954141" y="1813297"/>
            <a:ext cx="3403814" cy="223558"/>
          </a:xfrm>
          <a:prstGeom prst="rect">
            <a:avLst/>
          </a:prstGeom>
        </p:spPr>
        <p:txBody>
          <a:bodyPr lIns="0" tIns="0" rIns="0" bIns="0"/>
          <a:lstStyle>
            <a:lvl1pPr>
              <a:defRPr sz="1100" b="1" spc="0">
                <a:solidFill>
                  <a:schemeClr val="bg1"/>
                </a:solidFill>
                <a:latin typeface="+mj-lt"/>
              </a:defRPr>
            </a:lvl1pPr>
          </a:lstStyle>
          <a:p>
            <a:pPr lvl="0"/>
            <a:r>
              <a:rPr lang="ru-RU" dirty="0"/>
              <a:t>Фамилия И. О.</a:t>
            </a:r>
          </a:p>
        </p:txBody>
      </p:sp>
      <p:sp>
        <p:nvSpPr>
          <p:cNvPr id="15" name="Текст 16">
            <a:extLst>
              <a:ext uri="{FF2B5EF4-FFF2-40B4-BE49-F238E27FC236}">
                <a16:creationId xmlns:a16="http://schemas.microsoft.com/office/drawing/2014/main" xmlns="" id="{12C63204-3D82-4435-9816-FAF0C470BE25}"/>
              </a:ext>
            </a:extLst>
          </p:cNvPr>
          <p:cNvSpPr>
            <a:spLocks noGrp="1"/>
          </p:cNvSpPr>
          <p:nvPr>
            <p:ph type="body" sz="quarter" idx="16" hasCustomPrompt="1"/>
          </p:nvPr>
        </p:nvSpPr>
        <p:spPr>
          <a:xfrm>
            <a:off x="1954141" y="2107788"/>
            <a:ext cx="3403814" cy="223558"/>
          </a:xfrm>
          <a:prstGeom prst="rect">
            <a:avLst/>
          </a:prstGeom>
        </p:spPr>
        <p:txBody>
          <a:bodyPr lIns="0" tIns="0" rIns="0" bIns="0"/>
          <a:lstStyle>
            <a:lvl1pPr>
              <a:defRPr sz="800" b="0" spc="0">
                <a:solidFill>
                  <a:schemeClr val="bg1"/>
                </a:solidFill>
                <a:latin typeface="+mn-lt"/>
              </a:defRPr>
            </a:lvl1pPr>
          </a:lstStyle>
          <a:p>
            <a:pPr lvl="0"/>
            <a:r>
              <a:rPr lang="ru-RU" dirty="0"/>
              <a:t>Должность сотрудника</a:t>
            </a:r>
          </a:p>
        </p:txBody>
      </p:sp>
      <p:sp>
        <p:nvSpPr>
          <p:cNvPr id="16" name="Рисунок 2">
            <a:extLst>
              <a:ext uri="{FF2B5EF4-FFF2-40B4-BE49-F238E27FC236}">
                <a16:creationId xmlns:a16="http://schemas.microsoft.com/office/drawing/2014/main" xmlns="" id="{444E1297-05AE-4790-A949-D6F5683BA2EC}"/>
              </a:ext>
            </a:extLst>
          </p:cNvPr>
          <p:cNvSpPr>
            <a:spLocks noGrp="1"/>
          </p:cNvSpPr>
          <p:nvPr>
            <p:ph type="pic" sz="quarter" idx="17" hasCustomPrompt="1"/>
          </p:nvPr>
        </p:nvSpPr>
        <p:spPr>
          <a:xfrm>
            <a:off x="587375" y="2829072"/>
            <a:ext cx="1159200" cy="1160735"/>
          </a:xfrm>
          <a:prstGeom prst="ellipse">
            <a:avLst/>
          </a:prstGeom>
        </p:spPr>
        <p:txBody>
          <a:bodyPr anchor="ctr"/>
          <a:lstStyle>
            <a:lvl1pPr algn="ctr">
              <a:defRPr sz="700" b="1">
                <a:latin typeface="+mn-lt"/>
              </a:defRPr>
            </a:lvl1pPr>
          </a:lstStyle>
          <a:p>
            <a:r>
              <a:rPr lang="ru-RU" dirty="0"/>
              <a:t>Фото сотрудника</a:t>
            </a:r>
          </a:p>
        </p:txBody>
      </p:sp>
      <p:sp>
        <p:nvSpPr>
          <p:cNvPr id="17" name="Текст 16">
            <a:extLst>
              <a:ext uri="{FF2B5EF4-FFF2-40B4-BE49-F238E27FC236}">
                <a16:creationId xmlns:a16="http://schemas.microsoft.com/office/drawing/2014/main" xmlns="" id="{0AAECBE6-BE0E-41A5-AD3E-9BEE33613F2C}"/>
              </a:ext>
            </a:extLst>
          </p:cNvPr>
          <p:cNvSpPr>
            <a:spLocks noGrp="1"/>
          </p:cNvSpPr>
          <p:nvPr>
            <p:ph type="body" sz="quarter" idx="18" hasCustomPrompt="1"/>
          </p:nvPr>
        </p:nvSpPr>
        <p:spPr>
          <a:xfrm>
            <a:off x="1954141" y="3184896"/>
            <a:ext cx="3403814" cy="223558"/>
          </a:xfrm>
          <a:prstGeom prst="rect">
            <a:avLst/>
          </a:prstGeom>
        </p:spPr>
        <p:txBody>
          <a:bodyPr lIns="0" tIns="0" rIns="0" bIns="0"/>
          <a:lstStyle>
            <a:lvl1pPr>
              <a:defRPr sz="1100" b="1" spc="0">
                <a:solidFill>
                  <a:schemeClr val="bg1"/>
                </a:solidFill>
                <a:latin typeface="+mj-lt"/>
              </a:defRPr>
            </a:lvl1pPr>
          </a:lstStyle>
          <a:p>
            <a:pPr lvl="0"/>
            <a:r>
              <a:rPr lang="ru-RU" dirty="0"/>
              <a:t>Фамилия И. О.</a:t>
            </a:r>
          </a:p>
        </p:txBody>
      </p:sp>
      <p:sp>
        <p:nvSpPr>
          <p:cNvPr id="18" name="Текст 16">
            <a:extLst>
              <a:ext uri="{FF2B5EF4-FFF2-40B4-BE49-F238E27FC236}">
                <a16:creationId xmlns:a16="http://schemas.microsoft.com/office/drawing/2014/main" xmlns="" id="{7C73A7DE-52F0-4366-809E-22D2788AD140}"/>
              </a:ext>
            </a:extLst>
          </p:cNvPr>
          <p:cNvSpPr>
            <a:spLocks noGrp="1"/>
          </p:cNvSpPr>
          <p:nvPr>
            <p:ph type="body" sz="quarter" idx="19" hasCustomPrompt="1"/>
          </p:nvPr>
        </p:nvSpPr>
        <p:spPr>
          <a:xfrm>
            <a:off x="1954141" y="3479387"/>
            <a:ext cx="3403814" cy="223558"/>
          </a:xfrm>
          <a:prstGeom prst="rect">
            <a:avLst/>
          </a:prstGeom>
        </p:spPr>
        <p:txBody>
          <a:bodyPr lIns="0" tIns="0" rIns="0" bIns="0"/>
          <a:lstStyle>
            <a:lvl1pPr>
              <a:defRPr sz="800" b="0" spc="0">
                <a:solidFill>
                  <a:schemeClr val="bg1"/>
                </a:solidFill>
                <a:latin typeface="+mn-lt"/>
              </a:defRPr>
            </a:lvl1pPr>
          </a:lstStyle>
          <a:p>
            <a:pPr lvl="0"/>
            <a:r>
              <a:rPr lang="ru-RU" dirty="0"/>
              <a:t>Должность сотрудника</a:t>
            </a:r>
          </a:p>
        </p:txBody>
      </p:sp>
    </p:spTree>
    <p:extLst>
      <p:ext uri="{BB962C8B-B14F-4D97-AF65-F5344CB8AC3E}">
        <p14:creationId xmlns:p14="http://schemas.microsoft.com/office/powerpoint/2010/main" val="19439433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Титульный слайд с 3 фото">
    <p:spTree>
      <p:nvGrpSpPr>
        <p:cNvPr id="1" name=""/>
        <p:cNvGrpSpPr/>
        <p:nvPr/>
      </p:nvGrpSpPr>
      <p:grpSpPr>
        <a:xfrm>
          <a:off x="0" y="0"/>
          <a:ext cx="0" cy="0"/>
          <a:chOff x="0" y="0"/>
          <a:chExt cx="0" cy="0"/>
        </a:xfrm>
      </p:grpSpPr>
      <p:sp>
        <p:nvSpPr>
          <p:cNvPr id="14" name="Рисунок 7">
            <a:extLst>
              <a:ext uri="{FF2B5EF4-FFF2-40B4-BE49-F238E27FC236}">
                <a16:creationId xmlns:a16="http://schemas.microsoft.com/office/drawing/2014/main" xmlns="" id="{57CE56BD-6795-F0D6-65D4-37A65C17495E}"/>
              </a:ext>
            </a:extLst>
          </p:cNvPr>
          <p:cNvSpPr>
            <a:spLocks noGrp="1"/>
          </p:cNvSpPr>
          <p:nvPr>
            <p:ph type="pic" sz="quarter" idx="12" hasCustomPrompt="1"/>
          </p:nvPr>
        </p:nvSpPr>
        <p:spPr>
          <a:xfrm>
            <a:off x="8" y="0"/>
            <a:ext cx="12191999" cy="6858000"/>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pic>
        <p:nvPicPr>
          <p:cNvPr id="15" name="Image 1" descr="preencoded.png">
            <a:extLst>
              <a:ext uri="{FF2B5EF4-FFF2-40B4-BE49-F238E27FC236}">
                <a16:creationId xmlns:a16="http://schemas.microsoft.com/office/drawing/2014/main" xmlns="" id="{84EADD00-655B-4BB8-8372-DEC183F55E85}"/>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a:stretch/>
        </p:blipFill>
        <p:spPr>
          <a:xfrm>
            <a:off x="726750" y="522852"/>
            <a:ext cx="2448080" cy="433880"/>
          </a:xfrm>
          <a:prstGeom prst="rect">
            <a:avLst/>
          </a:prstGeom>
        </p:spPr>
      </p:pic>
      <p:sp>
        <p:nvSpPr>
          <p:cNvPr id="16" name="Рисунок 2">
            <a:extLst>
              <a:ext uri="{FF2B5EF4-FFF2-40B4-BE49-F238E27FC236}">
                <a16:creationId xmlns:a16="http://schemas.microsoft.com/office/drawing/2014/main" xmlns="" id="{4EC34493-7C28-82B5-4AFE-F9CD57EF69D1}"/>
              </a:ext>
            </a:extLst>
          </p:cNvPr>
          <p:cNvSpPr>
            <a:spLocks noGrp="1"/>
          </p:cNvSpPr>
          <p:nvPr>
            <p:ph type="pic" sz="quarter" idx="13" hasCustomPrompt="1"/>
          </p:nvPr>
        </p:nvSpPr>
        <p:spPr>
          <a:xfrm>
            <a:off x="587375" y="1457462"/>
            <a:ext cx="1159200" cy="1160735"/>
          </a:xfrm>
          <a:prstGeom prst="ellipse">
            <a:avLst/>
          </a:prstGeom>
        </p:spPr>
        <p:txBody>
          <a:bodyPr anchor="ctr"/>
          <a:lstStyle>
            <a:lvl1pPr algn="ctr">
              <a:defRPr sz="700" b="1">
                <a:latin typeface="+mn-lt"/>
              </a:defRPr>
            </a:lvl1pPr>
          </a:lstStyle>
          <a:p>
            <a:r>
              <a:rPr lang="ru-RU" dirty="0"/>
              <a:t>Фото сотрудника</a:t>
            </a:r>
          </a:p>
        </p:txBody>
      </p:sp>
      <p:sp>
        <p:nvSpPr>
          <p:cNvPr id="17" name="Текст 16">
            <a:extLst>
              <a:ext uri="{FF2B5EF4-FFF2-40B4-BE49-F238E27FC236}">
                <a16:creationId xmlns:a16="http://schemas.microsoft.com/office/drawing/2014/main" xmlns="" id="{61AD1E6B-3325-A66B-7A33-B854C7BBC226}"/>
              </a:ext>
            </a:extLst>
          </p:cNvPr>
          <p:cNvSpPr>
            <a:spLocks noGrp="1"/>
          </p:cNvSpPr>
          <p:nvPr>
            <p:ph type="body" sz="quarter" idx="14" hasCustomPrompt="1"/>
          </p:nvPr>
        </p:nvSpPr>
        <p:spPr>
          <a:xfrm>
            <a:off x="1954141" y="1813297"/>
            <a:ext cx="3403814" cy="223558"/>
          </a:xfrm>
          <a:prstGeom prst="rect">
            <a:avLst/>
          </a:prstGeom>
        </p:spPr>
        <p:txBody>
          <a:bodyPr lIns="0" tIns="0" rIns="0" bIns="0"/>
          <a:lstStyle>
            <a:lvl1pPr>
              <a:defRPr sz="1100" b="1" spc="0">
                <a:solidFill>
                  <a:schemeClr val="bg1"/>
                </a:solidFill>
                <a:latin typeface="+mj-lt"/>
              </a:defRPr>
            </a:lvl1pPr>
          </a:lstStyle>
          <a:p>
            <a:pPr lvl="0"/>
            <a:r>
              <a:rPr lang="ru-RU" dirty="0"/>
              <a:t>Фамилия И. О.</a:t>
            </a:r>
          </a:p>
        </p:txBody>
      </p:sp>
      <p:sp>
        <p:nvSpPr>
          <p:cNvPr id="18" name="Текст 16">
            <a:extLst>
              <a:ext uri="{FF2B5EF4-FFF2-40B4-BE49-F238E27FC236}">
                <a16:creationId xmlns:a16="http://schemas.microsoft.com/office/drawing/2014/main" xmlns="" id="{AC2D6430-2FE3-6728-933F-87BB04016971}"/>
              </a:ext>
            </a:extLst>
          </p:cNvPr>
          <p:cNvSpPr>
            <a:spLocks noGrp="1"/>
          </p:cNvSpPr>
          <p:nvPr>
            <p:ph type="body" sz="quarter" idx="15" hasCustomPrompt="1"/>
          </p:nvPr>
        </p:nvSpPr>
        <p:spPr>
          <a:xfrm>
            <a:off x="1954141" y="2107788"/>
            <a:ext cx="3403814" cy="223558"/>
          </a:xfrm>
          <a:prstGeom prst="rect">
            <a:avLst/>
          </a:prstGeom>
        </p:spPr>
        <p:txBody>
          <a:bodyPr lIns="0" tIns="0" rIns="0" bIns="0"/>
          <a:lstStyle>
            <a:lvl1pPr>
              <a:defRPr sz="800" b="0" spc="0">
                <a:solidFill>
                  <a:schemeClr val="bg1"/>
                </a:solidFill>
                <a:latin typeface="+mn-lt"/>
              </a:defRPr>
            </a:lvl1pPr>
          </a:lstStyle>
          <a:p>
            <a:pPr lvl="0"/>
            <a:r>
              <a:rPr lang="ru-RU" dirty="0"/>
              <a:t>Должность сотрудника</a:t>
            </a:r>
          </a:p>
        </p:txBody>
      </p:sp>
      <p:sp>
        <p:nvSpPr>
          <p:cNvPr id="19" name="Рисунок 2">
            <a:extLst>
              <a:ext uri="{FF2B5EF4-FFF2-40B4-BE49-F238E27FC236}">
                <a16:creationId xmlns:a16="http://schemas.microsoft.com/office/drawing/2014/main" xmlns="" id="{31273A3D-8C83-0781-A57E-A3AF1AE19762}"/>
              </a:ext>
            </a:extLst>
          </p:cNvPr>
          <p:cNvSpPr>
            <a:spLocks noGrp="1"/>
          </p:cNvSpPr>
          <p:nvPr>
            <p:ph type="pic" sz="quarter" idx="16" hasCustomPrompt="1"/>
          </p:nvPr>
        </p:nvSpPr>
        <p:spPr>
          <a:xfrm>
            <a:off x="587375" y="2829072"/>
            <a:ext cx="1159200" cy="1160735"/>
          </a:xfrm>
          <a:prstGeom prst="ellipse">
            <a:avLst/>
          </a:prstGeom>
        </p:spPr>
        <p:txBody>
          <a:bodyPr anchor="ctr"/>
          <a:lstStyle>
            <a:lvl1pPr algn="ctr">
              <a:defRPr sz="700" b="1">
                <a:latin typeface="+mn-lt"/>
              </a:defRPr>
            </a:lvl1pPr>
          </a:lstStyle>
          <a:p>
            <a:r>
              <a:rPr lang="ru-RU" dirty="0"/>
              <a:t>Фото сотрудника</a:t>
            </a:r>
          </a:p>
        </p:txBody>
      </p:sp>
      <p:sp>
        <p:nvSpPr>
          <p:cNvPr id="20" name="Текст 16">
            <a:extLst>
              <a:ext uri="{FF2B5EF4-FFF2-40B4-BE49-F238E27FC236}">
                <a16:creationId xmlns:a16="http://schemas.microsoft.com/office/drawing/2014/main" xmlns="" id="{3FD09501-D586-9951-D952-826F0A672DB9}"/>
              </a:ext>
            </a:extLst>
          </p:cNvPr>
          <p:cNvSpPr>
            <a:spLocks noGrp="1"/>
          </p:cNvSpPr>
          <p:nvPr>
            <p:ph type="body" sz="quarter" idx="17" hasCustomPrompt="1"/>
          </p:nvPr>
        </p:nvSpPr>
        <p:spPr>
          <a:xfrm>
            <a:off x="1954141" y="3184896"/>
            <a:ext cx="3403814" cy="223558"/>
          </a:xfrm>
          <a:prstGeom prst="rect">
            <a:avLst/>
          </a:prstGeom>
        </p:spPr>
        <p:txBody>
          <a:bodyPr lIns="0" tIns="0" rIns="0" bIns="0"/>
          <a:lstStyle>
            <a:lvl1pPr>
              <a:defRPr sz="1100" b="1" spc="0">
                <a:solidFill>
                  <a:schemeClr val="bg1"/>
                </a:solidFill>
                <a:latin typeface="+mj-lt"/>
              </a:defRPr>
            </a:lvl1pPr>
          </a:lstStyle>
          <a:p>
            <a:pPr lvl="0"/>
            <a:r>
              <a:rPr lang="ru-RU" dirty="0"/>
              <a:t>Фамилия И. О.</a:t>
            </a:r>
          </a:p>
        </p:txBody>
      </p:sp>
      <p:sp>
        <p:nvSpPr>
          <p:cNvPr id="21" name="Текст 16">
            <a:extLst>
              <a:ext uri="{FF2B5EF4-FFF2-40B4-BE49-F238E27FC236}">
                <a16:creationId xmlns:a16="http://schemas.microsoft.com/office/drawing/2014/main" xmlns="" id="{3CE8DAF2-C366-6A32-99F0-A158B833F9B7}"/>
              </a:ext>
            </a:extLst>
          </p:cNvPr>
          <p:cNvSpPr>
            <a:spLocks noGrp="1"/>
          </p:cNvSpPr>
          <p:nvPr>
            <p:ph type="body" sz="quarter" idx="18" hasCustomPrompt="1"/>
          </p:nvPr>
        </p:nvSpPr>
        <p:spPr>
          <a:xfrm>
            <a:off x="1954141" y="3479387"/>
            <a:ext cx="3403814" cy="223558"/>
          </a:xfrm>
          <a:prstGeom prst="rect">
            <a:avLst/>
          </a:prstGeom>
        </p:spPr>
        <p:txBody>
          <a:bodyPr lIns="0" tIns="0" rIns="0" bIns="0"/>
          <a:lstStyle>
            <a:lvl1pPr>
              <a:defRPr sz="800" b="0" spc="0">
                <a:solidFill>
                  <a:schemeClr val="bg1"/>
                </a:solidFill>
                <a:latin typeface="+mn-lt"/>
              </a:defRPr>
            </a:lvl1pPr>
          </a:lstStyle>
          <a:p>
            <a:pPr lvl="0"/>
            <a:r>
              <a:rPr lang="ru-RU" dirty="0"/>
              <a:t>Должность сотрудника</a:t>
            </a:r>
          </a:p>
        </p:txBody>
      </p:sp>
      <p:sp>
        <p:nvSpPr>
          <p:cNvPr id="22" name="Рисунок 2">
            <a:extLst>
              <a:ext uri="{FF2B5EF4-FFF2-40B4-BE49-F238E27FC236}">
                <a16:creationId xmlns:a16="http://schemas.microsoft.com/office/drawing/2014/main" xmlns="" id="{1303DE89-6E5D-BACB-7D91-E25D9D06C542}"/>
              </a:ext>
            </a:extLst>
          </p:cNvPr>
          <p:cNvSpPr>
            <a:spLocks noGrp="1"/>
          </p:cNvSpPr>
          <p:nvPr>
            <p:ph type="pic" sz="quarter" idx="19" hasCustomPrompt="1"/>
          </p:nvPr>
        </p:nvSpPr>
        <p:spPr>
          <a:xfrm>
            <a:off x="587375" y="4200672"/>
            <a:ext cx="1159200" cy="1160735"/>
          </a:xfrm>
          <a:prstGeom prst="ellipse">
            <a:avLst/>
          </a:prstGeom>
        </p:spPr>
        <p:txBody>
          <a:bodyPr anchor="ctr"/>
          <a:lstStyle>
            <a:lvl1pPr algn="ctr">
              <a:defRPr sz="700" b="1">
                <a:latin typeface="+mn-lt"/>
              </a:defRPr>
            </a:lvl1pPr>
          </a:lstStyle>
          <a:p>
            <a:r>
              <a:rPr lang="ru-RU" dirty="0"/>
              <a:t>Фото сотрудника</a:t>
            </a:r>
          </a:p>
        </p:txBody>
      </p:sp>
      <p:sp>
        <p:nvSpPr>
          <p:cNvPr id="23" name="Текст 16">
            <a:extLst>
              <a:ext uri="{FF2B5EF4-FFF2-40B4-BE49-F238E27FC236}">
                <a16:creationId xmlns:a16="http://schemas.microsoft.com/office/drawing/2014/main" xmlns="" id="{EAE464C1-EAD0-AE57-D8B9-9AC077136ED6}"/>
              </a:ext>
            </a:extLst>
          </p:cNvPr>
          <p:cNvSpPr>
            <a:spLocks noGrp="1"/>
          </p:cNvSpPr>
          <p:nvPr>
            <p:ph type="body" sz="quarter" idx="20" hasCustomPrompt="1"/>
          </p:nvPr>
        </p:nvSpPr>
        <p:spPr>
          <a:xfrm>
            <a:off x="1954141" y="4556496"/>
            <a:ext cx="3403814" cy="223558"/>
          </a:xfrm>
          <a:prstGeom prst="rect">
            <a:avLst/>
          </a:prstGeom>
        </p:spPr>
        <p:txBody>
          <a:bodyPr lIns="0" tIns="0" rIns="0" bIns="0"/>
          <a:lstStyle>
            <a:lvl1pPr>
              <a:defRPr sz="1100" b="1" spc="0">
                <a:solidFill>
                  <a:schemeClr val="bg1"/>
                </a:solidFill>
                <a:latin typeface="+mj-lt"/>
              </a:defRPr>
            </a:lvl1pPr>
          </a:lstStyle>
          <a:p>
            <a:pPr lvl="0"/>
            <a:r>
              <a:rPr lang="ru-RU" dirty="0"/>
              <a:t>Фамилия И. О.</a:t>
            </a:r>
          </a:p>
        </p:txBody>
      </p:sp>
      <p:sp>
        <p:nvSpPr>
          <p:cNvPr id="24" name="Текст 16">
            <a:extLst>
              <a:ext uri="{FF2B5EF4-FFF2-40B4-BE49-F238E27FC236}">
                <a16:creationId xmlns:a16="http://schemas.microsoft.com/office/drawing/2014/main" xmlns="" id="{F8B755C5-1DC1-A9E1-6C7C-E3D3030D2563}"/>
              </a:ext>
            </a:extLst>
          </p:cNvPr>
          <p:cNvSpPr>
            <a:spLocks noGrp="1"/>
          </p:cNvSpPr>
          <p:nvPr>
            <p:ph type="body" sz="quarter" idx="21" hasCustomPrompt="1"/>
          </p:nvPr>
        </p:nvSpPr>
        <p:spPr>
          <a:xfrm>
            <a:off x="1954141" y="4850987"/>
            <a:ext cx="3403814" cy="223558"/>
          </a:xfrm>
          <a:prstGeom prst="rect">
            <a:avLst/>
          </a:prstGeom>
        </p:spPr>
        <p:txBody>
          <a:bodyPr lIns="0" tIns="0" rIns="0" bIns="0"/>
          <a:lstStyle>
            <a:lvl1pPr>
              <a:defRPr sz="800" b="0" spc="0">
                <a:solidFill>
                  <a:schemeClr val="bg1"/>
                </a:solidFill>
                <a:latin typeface="+mn-lt"/>
              </a:defRPr>
            </a:lvl1pPr>
          </a:lstStyle>
          <a:p>
            <a:pPr lvl="0"/>
            <a:r>
              <a:rPr lang="ru-RU" dirty="0"/>
              <a:t>Должность сотрудника</a:t>
            </a:r>
          </a:p>
        </p:txBody>
      </p:sp>
    </p:spTree>
    <p:extLst>
      <p:ext uri="{BB962C8B-B14F-4D97-AF65-F5344CB8AC3E}">
        <p14:creationId xmlns:p14="http://schemas.microsoft.com/office/powerpoint/2010/main" val="655074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Пустой слайд с заголовком">
    <p:spTree>
      <p:nvGrpSpPr>
        <p:cNvPr id="1" name=""/>
        <p:cNvGrpSpPr/>
        <p:nvPr/>
      </p:nvGrpSpPr>
      <p:grpSpPr>
        <a:xfrm>
          <a:off x="0" y="0"/>
          <a:ext cx="0" cy="0"/>
          <a:chOff x="0" y="0"/>
          <a:chExt cx="0" cy="0"/>
        </a:xfrm>
      </p:grpSpPr>
      <p:sp>
        <p:nvSpPr>
          <p:cNvPr id="3" name="Заголовок 11">
            <a:extLst>
              <a:ext uri="{FF2B5EF4-FFF2-40B4-BE49-F238E27FC236}">
                <a16:creationId xmlns:a16="http://schemas.microsoft.com/office/drawing/2014/main" xmlns="" id="{0D5E7884-FDE9-8A1B-1C29-4E9010826D42}"/>
              </a:ext>
            </a:extLst>
          </p:cNvPr>
          <p:cNvSpPr>
            <a:spLocks noGrp="1"/>
          </p:cNvSpPr>
          <p:nvPr>
            <p:ph type="title" hasCustomPrompt="1"/>
          </p:nvPr>
        </p:nvSpPr>
        <p:spPr>
          <a:xfrm>
            <a:off x="572187" y="474717"/>
            <a:ext cx="11035044" cy="570297"/>
          </a:xfrm>
          <a:prstGeom prst="rect">
            <a:avLst/>
          </a:prstGeom>
        </p:spPr>
        <p:txBody>
          <a:bodyPr lIns="0" tIns="0" rIns="0" bIns="0"/>
          <a:lstStyle>
            <a:lvl1pPr>
              <a:defRPr sz="2500" b="1">
                <a:solidFill>
                  <a:srgbClr val="004494"/>
                </a:solidFill>
                <a:latin typeface="+mj-lt"/>
              </a:defRPr>
            </a:lvl1pPr>
          </a:lstStyle>
          <a:p>
            <a:r>
              <a:rPr lang="ru-RU" dirty="0"/>
              <a:t>ЗАГОЛОВОК СЛАЙДА</a:t>
            </a:r>
          </a:p>
        </p:txBody>
      </p:sp>
      <p:cxnSp>
        <p:nvCxnSpPr>
          <p:cNvPr id="76" name="Прямая соединительная линия 46">
            <a:extLst>
              <a:ext uri="{FF2B5EF4-FFF2-40B4-BE49-F238E27FC236}">
                <a16:creationId xmlns:a16="http://schemas.microsoft.com/office/drawing/2014/main" xmlns="" id="{178833F2-8259-4EF1-8984-43F5A8EE8222}"/>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77" name="Группа 48">
            <a:extLst>
              <a:ext uri="{FF2B5EF4-FFF2-40B4-BE49-F238E27FC236}">
                <a16:creationId xmlns:a16="http://schemas.microsoft.com/office/drawing/2014/main" xmlns="" id="{819A98C8-CD4F-4BDE-8BFD-3A9E6A0DC3BE}"/>
              </a:ext>
            </a:extLst>
          </p:cNvPr>
          <p:cNvGrpSpPr/>
          <p:nvPr userDrawn="1"/>
        </p:nvGrpSpPr>
        <p:grpSpPr>
          <a:xfrm>
            <a:off x="50803" y="43806"/>
            <a:ext cx="294721" cy="190465"/>
            <a:chOff x="5645187" y="1645875"/>
            <a:chExt cx="2732773" cy="2173616"/>
          </a:xfrm>
          <a:solidFill>
            <a:schemeClr val="lt1"/>
          </a:solidFill>
        </p:grpSpPr>
        <p:sp>
          <p:nvSpPr>
            <p:cNvPr id="78" name="Полилиния 49">
              <a:extLst>
                <a:ext uri="{FF2B5EF4-FFF2-40B4-BE49-F238E27FC236}">
                  <a16:creationId xmlns:a16="http://schemas.microsoft.com/office/drawing/2014/main" xmlns="" id="{84D675DB-6426-424A-9493-B67ADEC109D0}"/>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79" name="Полилиния 50">
              <a:extLst>
                <a:ext uri="{FF2B5EF4-FFF2-40B4-BE49-F238E27FC236}">
                  <a16:creationId xmlns:a16="http://schemas.microsoft.com/office/drawing/2014/main" xmlns="" id="{F038858A-8533-4638-970E-2BD6997412D7}"/>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80" name="Полилиния 51">
              <a:extLst>
                <a:ext uri="{FF2B5EF4-FFF2-40B4-BE49-F238E27FC236}">
                  <a16:creationId xmlns:a16="http://schemas.microsoft.com/office/drawing/2014/main" xmlns="" id="{BDCFA800-9105-44FD-88FA-938C8C00F6A2}"/>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81" name="Group 32">
            <a:extLst>
              <a:ext uri="{FF2B5EF4-FFF2-40B4-BE49-F238E27FC236}">
                <a16:creationId xmlns:a16="http://schemas.microsoft.com/office/drawing/2014/main" xmlns="" id="{BE5B5DE8-39A1-41F2-9193-26DCBD6F5183}"/>
              </a:ext>
            </a:extLst>
          </p:cNvPr>
          <p:cNvGrpSpPr/>
          <p:nvPr userDrawn="1"/>
        </p:nvGrpSpPr>
        <p:grpSpPr>
          <a:xfrm>
            <a:off x="-8878" y="-5773"/>
            <a:ext cx="339078" cy="311173"/>
            <a:chOff x="-8878" y="-5773"/>
            <a:chExt cx="339078" cy="311173"/>
          </a:xfrm>
        </p:grpSpPr>
        <p:sp>
          <p:nvSpPr>
            <p:cNvPr id="82" name="Прямоугольник 47">
              <a:extLst>
                <a:ext uri="{FF2B5EF4-FFF2-40B4-BE49-F238E27FC236}">
                  <a16:creationId xmlns:a16="http://schemas.microsoft.com/office/drawing/2014/main" xmlns="" id="{EF591CD3-21AD-49BA-9FF7-E6A615D45F9A}"/>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83" name="Группа 48">
              <a:extLst>
                <a:ext uri="{FF2B5EF4-FFF2-40B4-BE49-F238E27FC236}">
                  <a16:creationId xmlns:a16="http://schemas.microsoft.com/office/drawing/2014/main" xmlns="" id="{017857CC-EE8E-4996-8074-6C1EA7B0414E}"/>
                </a:ext>
              </a:extLst>
            </p:cNvPr>
            <p:cNvGrpSpPr/>
            <p:nvPr userDrawn="1"/>
          </p:nvGrpSpPr>
          <p:grpSpPr>
            <a:xfrm>
              <a:off x="41277" y="43805"/>
              <a:ext cx="239461" cy="190465"/>
              <a:chOff x="5645187" y="1645875"/>
              <a:chExt cx="2732773" cy="2173616"/>
            </a:xfrm>
            <a:solidFill>
              <a:schemeClr val="lt1"/>
            </a:solidFill>
          </p:grpSpPr>
          <p:sp>
            <p:nvSpPr>
              <p:cNvPr id="84" name="Полилиния 49">
                <a:extLst>
                  <a:ext uri="{FF2B5EF4-FFF2-40B4-BE49-F238E27FC236}">
                    <a16:creationId xmlns:a16="http://schemas.microsoft.com/office/drawing/2014/main" xmlns="" id="{230B9D67-C77E-4168-96FD-1EF2411D11B9}"/>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85" name="Полилиния 50">
                <a:extLst>
                  <a:ext uri="{FF2B5EF4-FFF2-40B4-BE49-F238E27FC236}">
                    <a16:creationId xmlns:a16="http://schemas.microsoft.com/office/drawing/2014/main" xmlns="" id="{A127C764-3CC1-45CB-8328-8F5C098FBE29}"/>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86" name="Полилиния 51">
                <a:extLst>
                  <a:ext uri="{FF2B5EF4-FFF2-40B4-BE49-F238E27FC236}">
                    <a16:creationId xmlns:a16="http://schemas.microsoft.com/office/drawing/2014/main" xmlns="" id="{50C0E158-0EDE-428B-8158-52C5DEA8A4F0}"/>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88" name="Прямоугольник 30">
            <a:extLst>
              <a:ext uri="{FF2B5EF4-FFF2-40B4-BE49-F238E27FC236}">
                <a16:creationId xmlns:a16="http://schemas.microsoft.com/office/drawing/2014/main" xmlns="" id="{2040D826-3042-41A2-855F-7F17172E821E}"/>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pic>
        <p:nvPicPr>
          <p:cNvPr id="26" name="Google Shape;12;p1" descr="preencoded.png">
            <a:extLst>
              <a:ext uri="{FF2B5EF4-FFF2-40B4-BE49-F238E27FC236}">
                <a16:creationId xmlns:a16="http://schemas.microsoft.com/office/drawing/2014/main" xmlns="" id="{9439FE31-3C72-4EBD-819A-695F929B3861}"/>
              </a:ext>
            </a:extLst>
          </p:cNvPr>
          <p:cNvPicPr preferRelativeResize="0"/>
          <p:nvPr userDrawn="1"/>
        </p:nvPicPr>
        <p:blipFill rotWithShape="1">
          <a:blip r:embed="rId2">
            <a:alphaModFix/>
          </a:blip>
          <a:srcRect/>
          <a:stretch/>
        </p:blipFill>
        <p:spPr>
          <a:xfrm>
            <a:off x="580694" y="6595640"/>
            <a:ext cx="11035044" cy="183043"/>
          </a:xfrm>
          <a:prstGeom prst="rect">
            <a:avLst/>
          </a:prstGeom>
          <a:noFill/>
          <a:ln>
            <a:noFill/>
          </a:ln>
        </p:spPr>
      </p:pic>
      <p:sp>
        <p:nvSpPr>
          <p:cNvPr id="27" name="Текст 16">
            <a:extLst>
              <a:ext uri="{FF2B5EF4-FFF2-40B4-BE49-F238E27FC236}">
                <a16:creationId xmlns:a16="http://schemas.microsoft.com/office/drawing/2014/main" xmlns="" id="{8BDE0834-7D9A-4621-9FF3-B1E2081634B1}"/>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2" name="TextBox 1">
            <a:extLst>
              <a:ext uri="{FF2B5EF4-FFF2-40B4-BE49-F238E27FC236}">
                <a16:creationId xmlns:a16="http://schemas.microsoft.com/office/drawing/2014/main" xmlns="" id="{5BFE91FA-01ED-BB5D-77D4-58A4C7DDB678}"/>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
        <p:nvSpPr>
          <p:cNvPr id="4" name="Прямоугольник 3"/>
          <p:cNvSpPr/>
          <p:nvPr userDrawn="1"/>
        </p:nvSpPr>
        <p:spPr>
          <a:xfrm>
            <a:off x="572187" y="43805"/>
            <a:ext cx="6096000" cy="246221"/>
          </a:xfrm>
          <a:prstGeom prst="rect">
            <a:avLst/>
          </a:prstGeom>
        </p:spPr>
        <p:txBody>
          <a:bodyPr>
            <a:spAutoFit/>
          </a:bodyPr>
          <a:lstStyle/>
          <a:p>
            <a:r>
              <a:rPr lang="ru-RU" altLang="ru-RU" sz="1000" b="1" dirty="0" smtClean="0">
                <a:latin typeface="Verdana" panose="020B0604030504040204" pitchFamily="34" charset="0"/>
              </a:rPr>
              <a:t>ЛЕКЦИЯ №4. ОСНОВНЫЕ МОДЕЛИ МАШИННОГО ОБУЧЕНИЯ</a:t>
            </a:r>
            <a:endParaRPr lang="ru-RU" b="1" dirty="0"/>
          </a:p>
        </p:txBody>
      </p:sp>
    </p:spTree>
    <p:extLst>
      <p:ext uri="{BB962C8B-B14F-4D97-AF65-F5344CB8AC3E}">
        <p14:creationId xmlns:p14="http://schemas.microsoft.com/office/powerpoint/2010/main" val="2840952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1C898FB7-2ABB-45C4-9BD8-97A57AF71394}" type="datetimeFigureOut">
              <a:rPr lang="ru-RU" smtClean="0"/>
              <a:t>09.07.2025</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AA0DCB78-A2AE-40E8-9440-FEC799949C60}" type="slidenum">
              <a:rPr lang="ru-RU" smtClean="0"/>
              <a:t>‹#›</a:t>
            </a:fld>
            <a:endParaRPr lang="ru-RU"/>
          </a:p>
        </p:txBody>
      </p:sp>
    </p:spTree>
    <p:extLst>
      <p:ext uri="{BB962C8B-B14F-4D97-AF65-F5344CB8AC3E}">
        <p14:creationId xmlns:p14="http://schemas.microsoft.com/office/powerpoint/2010/main" val="27895094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7996475" y="6680596"/>
            <a:ext cx="114195" cy="60401"/>
          </a:xfrm>
          <a:custGeom>
            <a:avLst/>
            <a:gdLst/>
            <a:ahLst/>
            <a:cxnLst/>
            <a:rect l="l" t="t" r="r" b="b"/>
            <a:pathLst>
              <a:path w="43180" h="30479">
                <a:moveTo>
                  <a:pt x="0" y="30366"/>
                </a:moveTo>
                <a:lnTo>
                  <a:pt x="43019" y="30366"/>
                </a:lnTo>
                <a:lnTo>
                  <a:pt x="43019" y="0"/>
                </a:lnTo>
                <a:lnTo>
                  <a:pt x="0" y="0"/>
                </a:lnTo>
                <a:lnTo>
                  <a:pt x="0" y="30366"/>
                </a:lnTo>
                <a:close/>
              </a:path>
            </a:pathLst>
          </a:custGeom>
          <a:ln w="5060">
            <a:solidFill>
              <a:srgbClr val="ADADE0"/>
            </a:solidFill>
          </a:ln>
        </p:spPr>
        <p:txBody>
          <a:bodyPr wrap="square" lIns="0" tIns="0" rIns="0" bIns="0" rtlCol="0"/>
          <a:lstStyle/>
          <a:p>
            <a:endParaRPr sz="3567"/>
          </a:p>
        </p:txBody>
      </p:sp>
      <p:sp>
        <p:nvSpPr>
          <p:cNvPr id="17" name="bk object 17"/>
          <p:cNvSpPr/>
          <p:nvPr/>
        </p:nvSpPr>
        <p:spPr>
          <a:xfrm>
            <a:off x="7785917" y="6672745"/>
            <a:ext cx="67174" cy="75501"/>
          </a:xfrm>
          <a:custGeom>
            <a:avLst/>
            <a:gdLst/>
            <a:ahLst/>
            <a:cxnLst/>
            <a:rect l="l" t="t" r="r" b="b"/>
            <a:pathLst>
              <a:path w="25400" h="38100">
                <a:moveTo>
                  <a:pt x="25400" y="0"/>
                </a:moveTo>
                <a:lnTo>
                  <a:pt x="0" y="19050"/>
                </a:lnTo>
                <a:lnTo>
                  <a:pt x="25400" y="38100"/>
                </a:lnTo>
                <a:lnTo>
                  <a:pt x="25400" y="0"/>
                </a:lnTo>
                <a:close/>
              </a:path>
            </a:pathLst>
          </a:custGeom>
          <a:solidFill>
            <a:srgbClr val="D6D6EF"/>
          </a:solidFill>
        </p:spPr>
        <p:txBody>
          <a:bodyPr wrap="square" lIns="0" tIns="0" rIns="0" bIns="0" rtlCol="0"/>
          <a:lstStyle/>
          <a:p>
            <a:endParaRPr sz="3567"/>
          </a:p>
        </p:txBody>
      </p:sp>
      <p:sp>
        <p:nvSpPr>
          <p:cNvPr id="18" name="bk object 18"/>
          <p:cNvSpPr/>
          <p:nvPr/>
        </p:nvSpPr>
        <p:spPr>
          <a:xfrm>
            <a:off x="8256140" y="6672745"/>
            <a:ext cx="67174" cy="75501"/>
          </a:xfrm>
          <a:custGeom>
            <a:avLst/>
            <a:gdLst/>
            <a:ahLst/>
            <a:cxnLst/>
            <a:rect l="l" t="t" r="r" b="b"/>
            <a:pathLst>
              <a:path w="25400" h="38100">
                <a:moveTo>
                  <a:pt x="0" y="0"/>
                </a:moveTo>
                <a:lnTo>
                  <a:pt x="0" y="38100"/>
                </a:lnTo>
                <a:lnTo>
                  <a:pt x="25400" y="19050"/>
                </a:lnTo>
                <a:lnTo>
                  <a:pt x="0" y="0"/>
                </a:lnTo>
                <a:close/>
              </a:path>
            </a:pathLst>
          </a:custGeom>
          <a:solidFill>
            <a:srgbClr val="D6D6EF"/>
          </a:solidFill>
        </p:spPr>
        <p:txBody>
          <a:bodyPr wrap="square" lIns="0" tIns="0" rIns="0" bIns="0" rtlCol="0"/>
          <a:lstStyle/>
          <a:p>
            <a:endParaRPr sz="3567"/>
          </a:p>
        </p:txBody>
      </p:sp>
      <p:sp>
        <p:nvSpPr>
          <p:cNvPr id="19" name="bk object 19"/>
          <p:cNvSpPr/>
          <p:nvPr/>
        </p:nvSpPr>
        <p:spPr>
          <a:xfrm>
            <a:off x="8693630" y="6700655"/>
            <a:ext cx="114195" cy="60401"/>
          </a:xfrm>
          <a:custGeom>
            <a:avLst/>
            <a:gdLst/>
            <a:ahLst/>
            <a:cxnLst/>
            <a:rect l="l" t="t" r="r" b="b"/>
            <a:pathLst>
              <a:path w="43179" h="30479">
                <a:moveTo>
                  <a:pt x="0" y="30366"/>
                </a:moveTo>
                <a:lnTo>
                  <a:pt x="43019" y="30366"/>
                </a:lnTo>
                <a:lnTo>
                  <a:pt x="43019" y="0"/>
                </a:lnTo>
                <a:lnTo>
                  <a:pt x="0" y="0"/>
                </a:lnTo>
                <a:lnTo>
                  <a:pt x="0" y="30366"/>
                </a:lnTo>
                <a:close/>
              </a:path>
            </a:pathLst>
          </a:custGeom>
          <a:ln w="5060">
            <a:solidFill>
              <a:srgbClr val="ADADE0"/>
            </a:solidFill>
          </a:ln>
        </p:spPr>
        <p:txBody>
          <a:bodyPr wrap="square" lIns="0" tIns="0" rIns="0" bIns="0" rtlCol="0"/>
          <a:lstStyle/>
          <a:p>
            <a:endParaRPr sz="3567"/>
          </a:p>
        </p:txBody>
      </p:sp>
      <p:sp>
        <p:nvSpPr>
          <p:cNvPr id="20" name="bk object 20"/>
          <p:cNvSpPr/>
          <p:nvPr/>
        </p:nvSpPr>
        <p:spPr>
          <a:xfrm>
            <a:off x="8721378" y="6680293"/>
            <a:ext cx="114195"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sz="3567"/>
          </a:p>
        </p:txBody>
      </p:sp>
      <p:sp>
        <p:nvSpPr>
          <p:cNvPr id="21" name="bk object 21"/>
          <p:cNvSpPr/>
          <p:nvPr/>
        </p:nvSpPr>
        <p:spPr>
          <a:xfrm>
            <a:off x="8748250" y="6660160"/>
            <a:ext cx="114195" cy="60401"/>
          </a:xfrm>
          <a:custGeom>
            <a:avLst/>
            <a:gdLst/>
            <a:ahLst/>
            <a:cxnLst/>
            <a:rect l="l" t="t" r="r" b="b"/>
            <a:pathLst>
              <a:path w="43179" h="30479">
                <a:moveTo>
                  <a:pt x="0" y="10160"/>
                </a:moveTo>
                <a:lnTo>
                  <a:pt x="0" y="0"/>
                </a:lnTo>
                <a:lnTo>
                  <a:pt x="43180" y="0"/>
                </a:lnTo>
                <a:lnTo>
                  <a:pt x="43180" y="30480"/>
                </a:lnTo>
                <a:lnTo>
                  <a:pt x="33020" y="30480"/>
                </a:lnTo>
              </a:path>
            </a:pathLst>
          </a:custGeom>
          <a:ln w="5060">
            <a:solidFill>
              <a:srgbClr val="ADADE0"/>
            </a:solidFill>
          </a:ln>
        </p:spPr>
        <p:txBody>
          <a:bodyPr wrap="square" lIns="0" tIns="0" rIns="0" bIns="0" rtlCol="0"/>
          <a:lstStyle/>
          <a:p>
            <a:endParaRPr sz="3567"/>
          </a:p>
        </p:txBody>
      </p:sp>
      <p:sp>
        <p:nvSpPr>
          <p:cNvPr id="22" name="bk object 22"/>
          <p:cNvSpPr/>
          <p:nvPr/>
        </p:nvSpPr>
        <p:spPr>
          <a:xfrm>
            <a:off x="8526575" y="6672745"/>
            <a:ext cx="537388" cy="75501"/>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sz="3567"/>
          </a:p>
        </p:txBody>
      </p:sp>
      <p:sp>
        <p:nvSpPr>
          <p:cNvPr id="23" name="bk object 23"/>
          <p:cNvSpPr/>
          <p:nvPr/>
        </p:nvSpPr>
        <p:spPr>
          <a:xfrm>
            <a:off x="9502339" y="6685329"/>
            <a:ext cx="10076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sz="3567"/>
          </a:p>
        </p:txBody>
      </p:sp>
      <p:sp>
        <p:nvSpPr>
          <p:cNvPr id="24" name="bk object 24"/>
          <p:cNvSpPr/>
          <p:nvPr/>
        </p:nvSpPr>
        <p:spPr>
          <a:xfrm>
            <a:off x="9267229" y="6672745"/>
            <a:ext cx="537388" cy="75501"/>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sz="3567"/>
          </a:p>
        </p:txBody>
      </p:sp>
      <p:sp>
        <p:nvSpPr>
          <p:cNvPr id="25" name="bk object 25"/>
          <p:cNvSpPr/>
          <p:nvPr/>
        </p:nvSpPr>
        <p:spPr>
          <a:xfrm>
            <a:off x="9468753" y="6660160"/>
            <a:ext cx="10076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sz="3567"/>
          </a:p>
        </p:txBody>
      </p:sp>
      <p:sp>
        <p:nvSpPr>
          <p:cNvPr id="26" name="bk object 26"/>
          <p:cNvSpPr/>
          <p:nvPr/>
        </p:nvSpPr>
        <p:spPr>
          <a:xfrm>
            <a:off x="9502339" y="6710496"/>
            <a:ext cx="10076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sz="3567"/>
          </a:p>
        </p:txBody>
      </p:sp>
      <p:sp>
        <p:nvSpPr>
          <p:cNvPr id="27" name="bk object 27"/>
          <p:cNvSpPr/>
          <p:nvPr/>
        </p:nvSpPr>
        <p:spPr>
          <a:xfrm>
            <a:off x="9468753" y="6735663"/>
            <a:ext cx="10076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sz="3567"/>
          </a:p>
        </p:txBody>
      </p:sp>
      <p:sp>
        <p:nvSpPr>
          <p:cNvPr id="28" name="bk object 28"/>
          <p:cNvSpPr/>
          <p:nvPr/>
        </p:nvSpPr>
        <p:spPr>
          <a:xfrm>
            <a:off x="9502339" y="6760830"/>
            <a:ext cx="10076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sz="3567"/>
          </a:p>
        </p:txBody>
      </p:sp>
      <p:sp>
        <p:nvSpPr>
          <p:cNvPr id="29" name="bk object 29"/>
          <p:cNvSpPr/>
          <p:nvPr/>
        </p:nvSpPr>
        <p:spPr>
          <a:xfrm>
            <a:off x="10209407" y="6660160"/>
            <a:ext cx="10076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sz="3567"/>
          </a:p>
        </p:txBody>
      </p:sp>
      <p:sp>
        <p:nvSpPr>
          <p:cNvPr id="30" name="bk object 30"/>
          <p:cNvSpPr/>
          <p:nvPr/>
        </p:nvSpPr>
        <p:spPr>
          <a:xfrm>
            <a:off x="10242994" y="6685329"/>
            <a:ext cx="10076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sz="3567"/>
          </a:p>
        </p:txBody>
      </p:sp>
      <p:sp>
        <p:nvSpPr>
          <p:cNvPr id="31" name="bk object 31"/>
          <p:cNvSpPr/>
          <p:nvPr/>
        </p:nvSpPr>
        <p:spPr>
          <a:xfrm>
            <a:off x="10242994" y="6710496"/>
            <a:ext cx="10076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sz="3567"/>
          </a:p>
        </p:txBody>
      </p:sp>
      <p:sp>
        <p:nvSpPr>
          <p:cNvPr id="32" name="bk object 32"/>
          <p:cNvSpPr/>
          <p:nvPr/>
        </p:nvSpPr>
        <p:spPr>
          <a:xfrm>
            <a:off x="10007884" y="6672745"/>
            <a:ext cx="537388" cy="75501"/>
          </a:xfrm>
          <a:custGeom>
            <a:avLst/>
            <a:gdLst/>
            <a:ahLst/>
            <a:cxnLst/>
            <a:rect l="l" t="t" r="r" b="b"/>
            <a:pathLst>
              <a:path w="203200" h="38100">
                <a:moveTo>
                  <a:pt x="25400" y="0"/>
                </a:moveTo>
                <a:lnTo>
                  <a:pt x="0" y="19050"/>
                </a:lnTo>
                <a:lnTo>
                  <a:pt x="25400" y="38100"/>
                </a:lnTo>
                <a:lnTo>
                  <a:pt x="25400" y="0"/>
                </a:lnTo>
                <a:close/>
              </a:path>
              <a:path w="203200" h="38100">
                <a:moveTo>
                  <a:pt x="177802" y="0"/>
                </a:moveTo>
                <a:lnTo>
                  <a:pt x="177802" y="38100"/>
                </a:lnTo>
                <a:lnTo>
                  <a:pt x="203202" y="19050"/>
                </a:lnTo>
                <a:lnTo>
                  <a:pt x="177802" y="0"/>
                </a:lnTo>
                <a:close/>
              </a:path>
            </a:pathLst>
          </a:custGeom>
          <a:solidFill>
            <a:srgbClr val="D6D6EF"/>
          </a:solidFill>
        </p:spPr>
        <p:txBody>
          <a:bodyPr wrap="square" lIns="0" tIns="0" rIns="0" bIns="0" rtlCol="0"/>
          <a:lstStyle/>
          <a:p>
            <a:endParaRPr sz="3567"/>
          </a:p>
        </p:txBody>
      </p:sp>
      <p:sp>
        <p:nvSpPr>
          <p:cNvPr id="33" name="bk object 33"/>
          <p:cNvSpPr/>
          <p:nvPr/>
        </p:nvSpPr>
        <p:spPr>
          <a:xfrm>
            <a:off x="10209407" y="6735663"/>
            <a:ext cx="10076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sz="3567"/>
          </a:p>
        </p:txBody>
      </p:sp>
      <p:sp>
        <p:nvSpPr>
          <p:cNvPr id="34" name="bk object 34"/>
          <p:cNvSpPr/>
          <p:nvPr/>
        </p:nvSpPr>
        <p:spPr>
          <a:xfrm>
            <a:off x="10242994" y="6760830"/>
            <a:ext cx="100760" cy="0"/>
          </a:xfrm>
          <a:custGeom>
            <a:avLst/>
            <a:gdLst/>
            <a:ahLst/>
            <a:cxnLst/>
            <a:rect l="l" t="t" r="r" b="b"/>
            <a:pathLst>
              <a:path w="38100">
                <a:moveTo>
                  <a:pt x="0" y="0"/>
                </a:moveTo>
                <a:lnTo>
                  <a:pt x="38100" y="0"/>
                </a:lnTo>
              </a:path>
            </a:pathLst>
          </a:custGeom>
          <a:ln w="7591">
            <a:solidFill>
              <a:srgbClr val="D6D6EF"/>
            </a:solidFill>
          </a:ln>
        </p:spPr>
        <p:txBody>
          <a:bodyPr wrap="square" lIns="0" tIns="0" rIns="0" bIns="0" rtlCol="0"/>
          <a:lstStyle/>
          <a:p>
            <a:endParaRPr sz="3567"/>
          </a:p>
        </p:txBody>
      </p:sp>
      <p:sp>
        <p:nvSpPr>
          <p:cNvPr id="35" name="bk object 35"/>
          <p:cNvSpPr/>
          <p:nvPr/>
        </p:nvSpPr>
        <p:spPr>
          <a:xfrm>
            <a:off x="10950064" y="6660160"/>
            <a:ext cx="10076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sz="3567"/>
          </a:p>
        </p:txBody>
      </p:sp>
      <p:sp>
        <p:nvSpPr>
          <p:cNvPr id="36" name="bk object 36"/>
          <p:cNvSpPr/>
          <p:nvPr/>
        </p:nvSpPr>
        <p:spPr>
          <a:xfrm>
            <a:off x="10983651" y="6685329"/>
            <a:ext cx="10076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sz="3567"/>
          </a:p>
        </p:txBody>
      </p:sp>
      <p:sp>
        <p:nvSpPr>
          <p:cNvPr id="37" name="bk object 37"/>
          <p:cNvSpPr/>
          <p:nvPr/>
        </p:nvSpPr>
        <p:spPr>
          <a:xfrm>
            <a:off x="10983651" y="6710496"/>
            <a:ext cx="10076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sz="3567"/>
          </a:p>
        </p:txBody>
      </p:sp>
      <p:sp>
        <p:nvSpPr>
          <p:cNvPr id="38" name="bk object 38"/>
          <p:cNvSpPr/>
          <p:nvPr/>
        </p:nvSpPr>
        <p:spPr>
          <a:xfrm>
            <a:off x="10950064" y="6735663"/>
            <a:ext cx="10076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sz="3567"/>
          </a:p>
        </p:txBody>
      </p:sp>
      <p:sp>
        <p:nvSpPr>
          <p:cNvPr id="39" name="bk object 39"/>
          <p:cNvSpPr/>
          <p:nvPr/>
        </p:nvSpPr>
        <p:spPr>
          <a:xfrm>
            <a:off x="10983651" y="6760830"/>
            <a:ext cx="100760" cy="0"/>
          </a:xfrm>
          <a:custGeom>
            <a:avLst/>
            <a:gdLst/>
            <a:ahLst/>
            <a:cxnLst/>
            <a:rect l="l" t="t" r="r" b="b"/>
            <a:pathLst>
              <a:path w="38100">
                <a:moveTo>
                  <a:pt x="0" y="0"/>
                </a:moveTo>
                <a:lnTo>
                  <a:pt x="38100" y="0"/>
                </a:lnTo>
              </a:path>
            </a:pathLst>
          </a:custGeom>
          <a:ln w="7591">
            <a:solidFill>
              <a:srgbClr val="ADADE0"/>
            </a:solidFill>
          </a:ln>
        </p:spPr>
        <p:txBody>
          <a:bodyPr wrap="square" lIns="0" tIns="0" rIns="0" bIns="0" rtlCol="0"/>
          <a:lstStyle/>
          <a:p>
            <a:endParaRPr sz="3567"/>
          </a:p>
        </p:txBody>
      </p:sp>
      <p:sp>
        <p:nvSpPr>
          <p:cNvPr id="40" name="bk object 40"/>
          <p:cNvSpPr/>
          <p:nvPr/>
        </p:nvSpPr>
        <p:spPr>
          <a:xfrm>
            <a:off x="11771327" y="6720563"/>
            <a:ext cx="53739" cy="40267"/>
          </a:xfrm>
          <a:custGeom>
            <a:avLst/>
            <a:gdLst/>
            <a:ahLst/>
            <a:cxnLst/>
            <a:rect l="l" t="t" r="r" b="b"/>
            <a:pathLst>
              <a:path w="20320" h="20320">
                <a:moveTo>
                  <a:pt x="0" y="0"/>
                </a:moveTo>
                <a:lnTo>
                  <a:pt x="20320" y="20320"/>
                </a:lnTo>
              </a:path>
            </a:pathLst>
          </a:custGeom>
          <a:ln w="7591">
            <a:solidFill>
              <a:srgbClr val="ADADE0"/>
            </a:solidFill>
          </a:ln>
        </p:spPr>
        <p:txBody>
          <a:bodyPr wrap="square" lIns="0" tIns="0" rIns="0" bIns="0" rtlCol="0"/>
          <a:lstStyle/>
          <a:p>
            <a:endParaRPr sz="3567"/>
          </a:p>
        </p:txBody>
      </p:sp>
      <p:sp>
        <p:nvSpPr>
          <p:cNvPr id="41" name="bk object 41"/>
          <p:cNvSpPr/>
          <p:nvPr/>
        </p:nvSpPr>
        <p:spPr>
          <a:xfrm>
            <a:off x="11699753" y="6668059"/>
            <a:ext cx="80608" cy="60401"/>
          </a:xfrm>
          <a:custGeom>
            <a:avLst/>
            <a:gdLst/>
            <a:ahLst/>
            <a:cxnLst/>
            <a:rect l="l" t="t" r="r" b="b"/>
            <a:pathLst>
              <a:path w="30479" h="30479">
                <a:moveTo>
                  <a:pt x="30366" y="15183"/>
                </a:moveTo>
                <a:lnTo>
                  <a:pt x="30366" y="6797"/>
                </a:lnTo>
                <a:lnTo>
                  <a:pt x="23568" y="0"/>
                </a:lnTo>
                <a:lnTo>
                  <a:pt x="15183" y="0"/>
                </a:lnTo>
                <a:lnTo>
                  <a:pt x="6797" y="0"/>
                </a:lnTo>
                <a:lnTo>
                  <a:pt x="0" y="6797"/>
                </a:lnTo>
                <a:lnTo>
                  <a:pt x="0" y="15183"/>
                </a:lnTo>
                <a:lnTo>
                  <a:pt x="0" y="23568"/>
                </a:lnTo>
                <a:lnTo>
                  <a:pt x="6797" y="30366"/>
                </a:lnTo>
                <a:lnTo>
                  <a:pt x="15183" y="30366"/>
                </a:lnTo>
                <a:lnTo>
                  <a:pt x="23568" y="30366"/>
                </a:lnTo>
                <a:lnTo>
                  <a:pt x="30366" y="23568"/>
                </a:lnTo>
                <a:lnTo>
                  <a:pt x="30366" y="15183"/>
                </a:lnTo>
                <a:close/>
              </a:path>
            </a:pathLst>
          </a:custGeom>
          <a:ln w="5060">
            <a:solidFill>
              <a:srgbClr val="ADADE0"/>
            </a:solidFill>
          </a:ln>
        </p:spPr>
        <p:txBody>
          <a:bodyPr wrap="square" lIns="0" tIns="0" rIns="0" bIns="0" rtlCol="0"/>
          <a:lstStyle/>
          <a:p>
            <a:endParaRPr sz="3567"/>
          </a:p>
        </p:txBody>
      </p:sp>
      <p:sp>
        <p:nvSpPr>
          <p:cNvPr id="42" name="bk object 42"/>
          <p:cNvSpPr/>
          <p:nvPr/>
        </p:nvSpPr>
        <p:spPr>
          <a:xfrm>
            <a:off x="11489195" y="6660160"/>
            <a:ext cx="134347" cy="100668"/>
          </a:xfrm>
          <a:custGeom>
            <a:avLst/>
            <a:gdLst/>
            <a:ahLst/>
            <a:cxnLst/>
            <a:rect l="l" t="t" r="r" b="b"/>
            <a:pathLst>
              <a:path w="50800" h="50800">
                <a:moveTo>
                  <a:pt x="25400" y="50800"/>
                </a:moveTo>
                <a:lnTo>
                  <a:pt x="35160" y="48796"/>
                </a:lnTo>
                <a:lnTo>
                  <a:pt x="43248" y="43339"/>
                </a:lnTo>
                <a:lnTo>
                  <a:pt x="48762" y="35262"/>
                </a:lnTo>
                <a:lnTo>
                  <a:pt x="50800" y="25400"/>
                </a:lnTo>
                <a:lnTo>
                  <a:pt x="48796" y="15537"/>
                </a:lnTo>
                <a:lnTo>
                  <a:pt x="43339" y="7461"/>
                </a:lnTo>
                <a:lnTo>
                  <a:pt x="35262" y="2004"/>
                </a:lnTo>
                <a:lnTo>
                  <a:pt x="25400" y="0"/>
                </a:lnTo>
                <a:lnTo>
                  <a:pt x="15537" y="2004"/>
                </a:lnTo>
                <a:lnTo>
                  <a:pt x="7461" y="7461"/>
                </a:lnTo>
                <a:lnTo>
                  <a:pt x="2004" y="15537"/>
                </a:lnTo>
                <a:lnTo>
                  <a:pt x="0" y="25400"/>
                </a:lnTo>
              </a:path>
            </a:pathLst>
          </a:custGeom>
          <a:ln w="5060">
            <a:solidFill>
              <a:srgbClr val="ADADE0"/>
            </a:solidFill>
          </a:ln>
        </p:spPr>
        <p:txBody>
          <a:bodyPr wrap="square" lIns="0" tIns="0" rIns="0" bIns="0" rtlCol="0"/>
          <a:lstStyle/>
          <a:p>
            <a:endParaRPr sz="3567"/>
          </a:p>
        </p:txBody>
      </p:sp>
      <p:sp>
        <p:nvSpPr>
          <p:cNvPr id="43" name="bk object 43"/>
          <p:cNvSpPr/>
          <p:nvPr/>
        </p:nvSpPr>
        <p:spPr>
          <a:xfrm>
            <a:off x="11448891" y="6695396"/>
            <a:ext cx="80608"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sz="3567"/>
          </a:p>
        </p:txBody>
      </p:sp>
      <p:sp>
        <p:nvSpPr>
          <p:cNvPr id="44" name="bk object 44"/>
          <p:cNvSpPr/>
          <p:nvPr/>
        </p:nvSpPr>
        <p:spPr>
          <a:xfrm>
            <a:off x="11892242" y="6660160"/>
            <a:ext cx="134347" cy="100668"/>
          </a:xfrm>
          <a:custGeom>
            <a:avLst/>
            <a:gdLst/>
            <a:ahLst/>
            <a:cxnLst/>
            <a:rect l="l" t="t" r="r" b="b"/>
            <a:pathLst>
              <a:path w="50800" h="50800">
                <a:moveTo>
                  <a:pt x="25400" y="50800"/>
                </a:moveTo>
                <a:lnTo>
                  <a:pt x="15537" y="48796"/>
                </a:lnTo>
                <a:lnTo>
                  <a:pt x="7461" y="43339"/>
                </a:lnTo>
                <a:lnTo>
                  <a:pt x="2004" y="35262"/>
                </a:lnTo>
                <a:lnTo>
                  <a:pt x="0" y="25400"/>
                </a:lnTo>
                <a:lnTo>
                  <a:pt x="2004" y="15537"/>
                </a:lnTo>
                <a:lnTo>
                  <a:pt x="7461" y="7461"/>
                </a:lnTo>
                <a:lnTo>
                  <a:pt x="15537" y="2004"/>
                </a:lnTo>
                <a:lnTo>
                  <a:pt x="25400" y="0"/>
                </a:lnTo>
                <a:lnTo>
                  <a:pt x="35262" y="2004"/>
                </a:lnTo>
                <a:lnTo>
                  <a:pt x="43339" y="7461"/>
                </a:lnTo>
                <a:lnTo>
                  <a:pt x="48796" y="15537"/>
                </a:lnTo>
                <a:lnTo>
                  <a:pt x="50800" y="25400"/>
                </a:lnTo>
              </a:path>
            </a:pathLst>
          </a:custGeom>
          <a:ln w="5060">
            <a:solidFill>
              <a:srgbClr val="ADADE0"/>
            </a:solidFill>
          </a:ln>
        </p:spPr>
        <p:txBody>
          <a:bodyPr wrap="square" lIns="0" tIns="0" rIns="0" bIns="0" rtlCol="0"/>
          <a:lstStyle/>
          <a:p>
            <a:endParaRPr sz="3567"/>
          </a:p>
        </p:txBody>
      </p:sp>
      <p:sp>
        <p:nvSpPr>
          <p:cNvPr id="45" name="bk object 45"/>
          <p:cNvSpPr/>
          <p:nvPr/>
        </p:nvSpPr>
        <p:spPr>
          <a:xfrm>
            <a:off x="11986288" y="6695396"/>
            <a:ext cx="80608" cy="25167"/>
          </a:xfrm>
          <a:custGeom>
            <a:avLst/>
            <a:gdLst/>
            <a:ahLst/>
            <a:cxnLst/>
            <a:rect l="l" t="t" r="r" b="b"/>
            <a:pathLst>
              <a:path w="30479" h="12700">
                <a:moveTo>
                  <a:pt x="30480" y="0"/>
                </a:moveTo>
                <a:lnTo>
                  <a:pt x="15240" y="12699"/>
                </a:lnTo>
                <a:lnTo>
                  <a:pt x="0" y="0"/>
                </a:lnTo>
              </a:path>
            </a:pathLst>
          </a:custGeom>
          <a:ln w="5060">
            <a:solidFill>
              <a:srgbClr val="ADADE0"/>
            </a:solidFill>
          </a:ln>
        </p:spPr>
        <p:txBody>
          <a:bodyPr wrap="square" lIns="0" tIns="0" rIns="0" bIns="0" rtlCol="0"/>
          <a:lstStyle/>
          <a:p>
            <a:endParaRPr sz="3567"/>
          </a:p>
        </p:txBody>
      </p:sp>
      <p:sp>
        <p:nvSpPr>
          <p:cNvPr id="2" name="Holder 2"/>
          <p:cNvSpPr>
            <a:spLocks noGrp="1"/>
          </p:cNvSpPr>
          <p:nvPr>
            <p:ph type="title"/>
          </p:nvPr>
        </p:nvSpPr>
        <p:spPr/>
        <p:txBody>
          <a:bodyPr lIns="0" tIns="0" rIns="0" bIns="0"/>
          <a:lstStyle>
            <a:lvl1pPr>
              <a:defRPr sz="3369" b="0" i="0">
                <a:solidFill>
                  <a:schemeClr val="bg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7/9/2025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424363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1C898FB7-2ABB-45C4-9BD8-97A57AF71394}" type="datetimeFigureOut">
              <a:rPr lang="ru-RU" smtClean="0"/>
              <a:t>09.07.2025</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AA0DCB78-A2AE-40E8-9440-FEC799949C60}" type="slidenum">
              <a:rPr lang="ru-RU" smtClean="0"/>
              <a:t>‹#›</a:t>
            </a:fld>
            <a:endParaRPr lang="ru-RU"/>
          </a:p>
        </p:txBody>
      </p:sp>
    </p:spTree>
    <p:extLst>
      <p:ext uri="{BB962C8B-B14F-4D97-AF65-F5344CB8AC3E}">
        <p14:creationId xmlns:p14="http://schemas.microsoft.com/office/powerpoint/2010/main" val="11470274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7/9/2025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8543108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922273" y="461594"/>
            <a:ext cx="8347455" cy="697230"/>
          </a:xfrm>
          <a:prstGeom prst="rect">
            <a:avLst/>
          </a:prstGeom>
        </p:spPr>
        <p:txBody>
          <a:bodyPr wrap="square" lIns="0" tIns="0" rIns="0" bIns="0">
            <a:spAutoFit/>
          </a:bodyPr>
          <a:lstStyle>
            <a:lvl1pPr>
              <a:defRPr sz="4400" b="0" i="0">
                <a:solidFill>
                  <a:schemeClr val="tx1"/>
                </a:solidFill>
                <a:latin typeface="Calibri"/>
                <a:cs typeface="Calibri"/>
              </a:defRPr>
            </a:lvl1pPr>
          </a:lstStyle>
          <a:p>
            <a:endParaRPr/>
          </a:p>
        </p:txBody>
      </p:sp>
      <p:sp>
        <p:nvSpPr>
          <p:cNvPr id="3" name="Holder 3"/>
          <p:cNvSpPr>
            <a:spLocks noGrp="1"/>
          </p:cNvSpPr>
          <p:nvPr>
            <p:ph type="subTitle" idx="4"/>
          </p:nvPr>
        </p:nvSpPr>
        <p:spPr>
          <a:xfrm>
            <a:off x="1828800" y="3840480"/>
            <a:ext cx="8534400" cy="492443"/>
          </a:xfrm>
          <a:prstGeom prst="rect">
            <a:avLst/>
          </a:prstGeom>
        </p:spPr>
        <p:txBody>
          <a:bodyPr wrap="square" lIns="0" tIns="0" rIns="0" bIns="0">
            <a:spAutoFit/>
          </a:bodyPr>
          <a:lstStyle>
            <a:lvl1pPr>
              <a:defRPr sz="32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7/9/2025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88436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Пустой слайд">
    <p:spTree>
      <p:nvGrpSpPr>
        <p:cNvPr id="1" name=""/>
        <p:cNvGrpSpPr/>
        <p:nvPr/>
      </p:nvGrpSpPr>
      <p:grpSpPr>
        <a:xfrm>
          <a:off x="0" y="0"/>
          <a:ext cx="0" cy="0"/>
          <a:chOff x="0" y="0"/>
          <a:chExt cx="0" cy="0"/>
        </a:xfrm>
      </p:grpSpPr>
      <p:pic>
        <p:nvPicPr>
          <p:cNvPr id="20" name="Google Shape;12;p1" descr="preencoded.png">
            <a:extLst>
              <a:ext uri="{FF2B5EF4-FFF2-40B4-BE49-F238E27FC236}">
                <a16:creationId xmlns:a16="http://schemas.microsoft.com/office/drawing/2014/main" xmlns="" id="{E8D1D714-DFBE-4ADA-816E-165C7DCE0E16}"/>
              </a:ext>
            </a:extLst>
          </p:cNvPr>
          <p:cNvPicPr preferRelativeResize="0"/>
          <p:nvPr userDrawn="1"/>
        </p:nvPicPr>
        <p:blipFill rotWithShape="1">
          <a:blip r:embed="rId2">
            <a:alphaModFix/>
          </a:blip>
          <a:srcRect/>
          <a:stretch/>
        </p:blipFill>
        <p:spPr>
          <a:xfrm>
            <a:off x="580694" y="6595640"/>
            <a:ext cx="11035044" cy="183043"/>
          </a:xfrm>
          <a:prstGeom prst="rect">
            <a:avLst/>
          </a:prstGeom>
          <a:noFill/>
          <a:ln>
            <a:noFill/>
          </a:ln>
        </p:spPr>
      </p:pic>
      <p:sp>
        <p:nvSpPr>
          <p:cNvPr id="21" name="Текст 16">
            <a:extLst>
              <a:ext uri="{FF2B5EF4-FFF2-40B4-BE49-F238E27FC236}">
                <a16:creationId xmlns:a16="http://schemas.microsoft.com/office/drawing/2014/main" xmlns="" id="{43CDA1D7-C68C-4260-97D6-9AC161894F09}"/>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22" name="Прямоугольник 29">
            <a:extLst>
              <a:ext uri="{FF2B5EF4-FFF2-40B4-BE49-F238E27FC236}">
                <a16:creationId xmlns:a16="http://schemas.microsoft.com/office/drawing/2014/main" xmlns="" id="{0C8AF04F-8366-4499-9975-C1E6ACFBEC95}"/>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3" name="Текст 16">
            <a:extLst>
              <a:ext uri="{FF2B5EF4-FFF2-40B4-BE49-F238E27FC236}">
                <a16:creationId xmlns:a16="http://schemas.microsoft.com/office/drawing/2014/main" xmlns="" id="{97BBF143-591D-4DEF-81BF-06E353A58932}"/>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24" name="Текст 16">
            <a:extLst>
              <a:ext uri="{FF2B5EF4-FFF2-40B4-BE49-F238E27FC236}">
                <a16:creationId xmlns:a16="http://schemas.microsoft.com/office/drawing/2014/main" xmlns="" id="{EC7B7ABF-2F59-4C57-84E9-4CEB30DF1A37}"/>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25" name="Текст 16">
            <a:extLst>
              <a:ext uri="{FF2B5EF4-FFF2-40B4-BE49-F238E27FC236}">
                <a16:creationId xmlns:a16="http://schemas.microsoft.com/office/drawing/2014/main" xmlns="" id="{9468D1CB-5731-4FBF-B257-79CFABD872AE}"/>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26" name="Текст 16">
            <a:extLst>
              <a:ext uri="{FF2B5EF4-FFF2-40B4-BE49-F238E27FC236}">
                <a16:creationId xmlns:a16="http://schemas.microsoft.com/office/drawing/2014/main" xmlns="" id="{F0409106-FBB4-4962-A01A-27EC041F435D}"/>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27" name="Текст 16">
            <a:extLst>
              <a:ext uri="{FF2B5EF4-FFF2-40B4-BE49-F238E27FC236}">
                <a16:creationId xmlns:a16="http://schemas.microsoft.com/office/drawing/2014/main" xmlns="" id="{7B13686C-20EC-4531-B25F-640EEF3C1760}"/>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28" name="Текст 16">
            <a:extLst>
              <a:ext uri="{FF2B5EF4-FFF2-40B4-BE49-F238E27FC236}">
                <a16:creationId xmlns:a16="http://schemas.microsoft.com/office/drawing/2014/main" xmlns="" id="{104E955A-834C-4899-8270-380B43B588A2}"/>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29" name="Прямая соединительная линия 46">
            <a:extLst>
              <a:ext uri="{FF2B5EF4-FFF2-40B4-BE49-F238E27FC236}">
                <a16:creationId xmlns:a16="http://schemas.microsoft.com/office/drawing/2014/main" xmlns="" id="{387AC744-EBFC-4E34-808D-AAD090B88A96}"/>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30" name="Группа 48">
            <a:extLst>
              <a:ext uri="{FF2B5EF4-FFF2-40B4-BE49-F238E27FC236}">
                <a16:creationId xmlns:a16="http://schemas.microsoft.com/office/drawing/2014/main" xmlns="" id="{6BEBB208-F282-41DF-BE6A-6F705A0FD868}"/>
              </a:ext>
            </a:extLst>
          </p:cNvPr>
          <p:cNvGrpSpPr/>
          <p:nvPr userDrawn="1"/>
        </p:nvGrpSpPr>
        <p:grpSpPr>
          <a:xfrm>
            <a:off x="50803" y="43806"/>
            <a:ext cx="294721" cy="190465"/>
            <a:chOff x="5645187" y="1645875"/>
            <a:chExt cx="2732773" cy="2173616"/>
          </a:xfrm>
          <a:solidFill>
            <a:schemeClr val="lt1"/>
          </a:solidFill>
        </p:grpSpPr>
        <p:sp>
          <p:nvSpPr>
            <p:cNvPr id="31" name="Полилиния 49">
              <a:extLst>
                <a:ext uri="{FF2B5EF4-FFF2-40B4-BE49-F238E27FC236}">
                  <a16:creationId xmlns:a16="http://schemas.microsoft.com/office/drawing/2014/main" xmlns="" id="{48D15E07-D49F-490B-9D4E-97284C3D09F3}"/>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32" name="Полилиния 50">
              <a:extLst>
                <a:ext uri="{FF2B5EF4-FFF2-40B4-BE49-F238E27FC236}">
                  <a16:creationId xmlns:a16="http://schemas.microsoft.com/office/drawing/2014/main" xmlns="" id="{2A587902-0443-49C0-8F10-009234D80BC0}"/>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33" name="Полилиния 51">
              <a:extLst>
                <a:ext uri="{FF2B5EF4-FFF2-40B4-BE49-F238E27FC236}">
                  <a16:creationId xmlns:a16="http://schemas.microsoft.com/office/drawing/2014/main" xmlns="" id="{D6677271-4B38-4DDE-BA38-A7ED0759F7F7}"/>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34" name="Group 32">
            <a:extLst>
              <a:ext uri="{FF2B5EF4-FFF2-40B4-BE49-F238E27FC236}">
                <a16:creationId xmlns:a16="http://schemas.microsoft.com/office/drawing/2014/main" xmlns="" id="{E16D3C0E-1768-4F7A-ABFD-74527E60BB6D}"/>
              </a:ext>
            </a:extLst>
          </p:cNvPr>
          <p:cNvGrpSpPr/>
          <p:nvPr userDrawn="1"/>
        </p:nvGrpSpPr>
        <p:grpSpPr>
          <a:xfrm>
            <a:off x="-8878" y="-5773"/>
            <a:ext cx="339078" cy="311173"/>
            <a:chOff x="-8878" y="-5773"/>
            <a:chExt cx="339078" cy="311173"/>
          </a:xfrm>
        </p:grpSpPr>
        <p:sp>
          <p:nvSpPr>
            <p:cNvPr id="35" name="Прямоугольник 47">
              <a:extLst>
                <a:ext uri="{FF2B5EF4-FFF2-40B4-BE49-F238E27FC236}">
                  <a16:creationId xmlns:a16="http://schemas.microsoft.com/office/drawing/2014/main" xmlns="" id="{5195E071-2D85-42E3-8B6B-3CE7EB4D8CD7}"/>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36" name="Группа 48">
              <a:extLst>
                <a:ext uri="{FF2B5EF4-FFF2-40B4-BE49-F238E27FC236}">
                  <a16:creationId xmlns:a16="http://schemas.microsoft.com/office/drawing/2014/main" xmlns="" id="{6F0D0EC9-8A30-41C1-8EE6-9FC11B9B6E84}"/>
                </a:ext>
              </a:extLst>
            </p:cNvPr>
            <p:cNvGrpSpPr/>
            <p:nvPr userDrawn="1"/>
          </p:nvGrpSpPr>
          <p:grpSpPr>
            <a:xfrm>
              <a:off x="41277" y="43805"/>
              <a:ext cx="239461" cy="190465"/>
              <a:chOff x="5645187" y="1645875"/>
              <a:chExt cx="2732773" cy="2173616"/>
            </a:xfrm>
            <a:solidFill>
              <a:schemeClr val="lt1"/>
            </a:solidFill>
          </p:grpSpPr>
          <p:sp>
            <p:nvSpPr>
              <p:cNvPr id="37" name="Полилиния 49">
                <a:extLst>
                  <a:ext uri="{FF2B5EF4-FFF2-40B4-BE49-F238E27FC236}">
                    <a16:creationId xmlns:a16="http://schemas.microsoft.com/office/drawing/2014/main" xmlns="" id="{CE13D2C2-C87F-40D0-BFBB-6B56665AE89F}"/>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38" name="Полилиния 50">
                <a:extLst>
                  <a:ext uri="{FF2B5EF4-FFF2-40B4-BE49-F238E27FC236}">
                    <a16:creationId xmlns:a16="http://schemas.microsoft.com/office/drawing/2014/main" xmlns="" id="{A862F26A-6EC3-44D8-9FEC-DB8E23923FAC}"/>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39" name="Полилиния 51">
                <a:extLst>
                  <a:ext uri="{FF2B5EF4-FFF2-40B4-BE49-F238E27FC236}">
                    <a16:creationId xmlns:a16="http://schemas.microsoft.com/office/drawing/2014/main" xmlns="" id="{A8E3DCEC-0776-48D7-81D1-BDC48B695CE1}"/>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41" name="Прямоугольник 30">
            <a:extLst>
              <a:ext uri="{FF2B5EF4-FFF2-40B4-BE49-F238E27FC236}">
                <a16:creationId xmlns:a16="http://schemas.microsoft.com/office/drawing/2014/main" xmlns="" id="{65C9B467-502F-41CF-A1F2-049BCB18515F}"/>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 name="TextBox 1">
            <a:extLst>
              <a:ext uri="{FF2B5EF4-FFF2-40B4-BE49-F238E27FC236}">
                <a16:creationId xmlns:a16="http://schemas.microsoft.com/office/drawing/2014/main" xmlns="" id="{78E14CE3-CBE5-9900-F7B5-1D921508F2E9}"/>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323561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Пустой слайд с заголовком">
    <p:spTree>
      <p:nvGrpSpPr>
        <p:cNvPr id="1" name=""/>
        <p:cNvGrpSpPr/>
        <p:nvPr/>
      </p:nvGrpSpPr>
      <p:grpSpPr>
        <a:xfrm>
          <a:off x="0" y="0"/>
          <a:ext cx="0" cy="0"/>
          <a:chOff x="0" y="0"/>
          <a:chExt cx="0" cy="0"/>
        </a:xfrm>
      </p:grpSpPr>
      <p:sp>
        <p:nvSpPr>
          <p:cNvPr id="3" name="Заголовок 11">
            <a:extLst>
              <a:ext uri="{FF2B5EF4-FFF2-40B4-BE49-F238E27FC236}">
                <a16:creationId xmlns:a16="http://schemas.microsoft.com/office/drawing/2014/main" xmlns="" id="{0D5E7884-FDE9-8A1B-1C29-4E9010826D42}"/>
              </a:ext>
            </a:extLst>
          </p:cNvPr>
          <p:cNvSpPr>
            <a:spLocks noGrp="1"/>
          </p:cNvSpPr>
          <p:nvPr>
            <p:ph type="title" hasCustomPrompt="1"/>
          </p:nvPr>
        </p:nvSpPr>
        <p:spPr>
          <a:xfrm>
            <a:off x="572187" y="474717"/>
            <a:ext cx="11035044" cy="570297"/>
          </a:xfrm>
          <a:prstGeom prst="rect">
            <a:avLst/>
          </a:prstGeom>
        </p:spPr>
        <p:txBody>
          <a:bodyPr lIns="0" tIns="0" rIns="0" bIns="0"/>
          <a:lstStyle>
            <a:lvl1pPr>
              <a:defRPr sz="2500" b="1">
                <a:solidFill>
                  <a:srgbClr val="004494"/>
                </a:solidFill>
                <a:latin typeface="+mj-lt"/>
              </a:defRPr>
            </a:lvl1pPr>
          </a:lstStyle>
          <a:p>
            <a:r>
              <a:rPr lang="ru-RU" dirty="0"/>
              <a:t>ЗАГОЛОВОК СЛАЙДА</a:t>
            </a:r>
          </a:p>
        </p:txBody>
      </p:sp>
      <p:sp>
        <p:nvSpPr>
          <p:cNvPr id="69" name="Прямоугольник 29">
            <a:extLst>
              <a:ext uri="{FF2B5EF4-FFF2-40B4-BE49-F238E27FC236}">
                <a16:creationId xmlns:a16="http://schemas.microsoft.com/office/drawing/2014/main" xmlns="" id="{C3C545CC-A7EF-4860-96BD-6087F74A399A}"/>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70" name="Текст 16">
            <a:extLst>
              <a:ext uri="{FF2B5EF4-FFF2-40B4-BE49-F238E27FC236}">
                <a16:creationId xmlns:a16="http://schemas.microsoft.com/office/drawing/2014/main" xmlns="" id="{2A5DABC0-E768-4983-BBAE-066978D64ECD}"/>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71" name="Текст 16">
            <a:extLst>
              <a:ext uri="{FF2B5EF4-FFF2-40B4-BE49-F238E27FC236}">
                <a16:creationId xmlns:a16="http://schemas.microsoft.com/office/drawing/2014/main" xmlns="" id="{06A32E45-F484-45CC-A69B-0B9E2CCA01E1}"/>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72" name="Текст 16">
            <a:extLst>
              <a:ext uri="{FF2B5EF4-FFF2-40B4-BE49-F238E27FC236}">
                <a16:creationId xmlns:a16="http://schemas.microsoft.com/office/drawing/2014/main" xmlns="" id="{B5B73C35-0FC9-4CEC-B579-000231336288}"/>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73" name="Текст 16">
            <a:extLst>
              <a:ext uri="{FF2B5EF4-FFF2-40B4-BE49-F238E27FC236}">
                <a16:creationId xmlns:a16="http://schemas.microsoft.com/office/drawing/2014/main" xmlns="" id="{D3262CDF-0BD6-4055-823D-C8FC62224A77}"/>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74" name="Текст 16">
            <a:extLst>
              <a:ext uri="{FF2B5EF4-FFF2-40B4-BE49-F238E27FC236}">
                <a16:creationId xmlns:a16="http://schemas.microsoft.com/office/drawing/2014/main" xmlns="" id="{C004A51B-6988-447B-99B5-BD82AD3317A4}"/>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75" name="Текст 16">
            <a:extLst>
              <a:ext uri="{FF2B5EF4-FFF2-40B4-BE49-F238E27FC236}">
                <a16:creationId xmlns:a16="http://schemas.microsoft.com/office/drawing/2014/main" xmlns="" id="{581B365F-DB81-4F9B-8356-DEDB1AF93422}"/>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76" name="Прямая соединительная линия 46">
            <a:extLst>
              <a:ext uri="{FF2B5EF4-FFF2-40B4-BE49-F238E27FC236}">
                <a16:creationId xmlns:a16="http://schemas.microsoft.com/office/drawing/2014/main" xmlns="" id="{178833F2-8259-4EF1-8984-43F5A8EE8222}"/>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77" name="Группа 48">
            <a:extLst>
              <a:ext uri="{FF2B5EF4-FFF2-40B4-BE49-F238E27FC236}">
                <a16:creationId xmlns:a16="http://schemas.microsoft.com/office/drawing/2014/main" xmlns="" id="{819A98C8-CD4F-4BDE-8BFD-3A9E6A0DC3BE}"/>
              </a:ext>
            </a:extLst>
          </p:cNvPr>
          <p:cNvGrpSpPr/>
          <p:nvPr userDrawn="1"/>
        </p:nvGrpSpPr>
        <p:grpSpPr>
          <a:xfrm>
            <a:off x="50803" y="43806"/>
            <a:ext cx="294721" cy="190465"/>
            <a:chOff x="5645187" y="1645875"/>
            <a:chExt cx="2732773" cy="2173616"/>
          </a:xfrm>
          <a:solidFill>
            <a:schemeClr val="lt1"/>
          </a:solidFill>
        </p:grpSpPr>
        <p:sp>
          <p:nvSpPr>
            <p:cNvPr id="78" name="Полилиния 49">
              <a:extLst>
                <a:ext uri="{FF2B5EF4-FFF2-40B4-BE49-F238E27FC236}">
                  <a16:creationId xmlns:a16="http://schemas.microsoft.com/office/drawing/2014/main" xmlns="" id="{84D675DB-6426-424A-9493-B67ADEC109D0}"/>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79" name="Полилиния 50">
              <a:extLst>
                <a:ext uri="{FF2B5EF4-FFF2-40B4-BE49-F238E27FC236}">
                  <a16:creationId xmlns:a16="http://schemas.microsoft.com/office/drawing/2014/main" xmlns="" id="{F038858A-8533-4638-970E-2BD6997412D7}"/>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80" name="Полилиния 51">
              <a:extLst>
                <a:ext uri="{FF2B5EF4-FFF2-40B4-BE49-F238E27FC236}">
                  <a16:creationId xmlns:a16="http://schemas.microsoft.com/office/drawing/2014/main" xmlns="" id="{BDCFA800-9105-44FD-88FA-938C8C00F6A2}"/>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81" name="Group 32">
            <a:extLst>
              <a:ext uri="{FF2B5EF4-FFF2-40B4-BE49-F238E27FC236}">
                <a16:creationId xmlns:a16="http://schemas.microsoft.com/office/drawing/2014/main" xmlns="" id="{BE5B5DE8-39A1-41F2-9193-26DCBD6F5183}"/>
              </a:ext>
            </a:extLst>
          </p:cNvPr>
          <p:cNvGrpSpPr/>
          <p:nvPr userDrawn="1"/>
        </p:nvGrpSpPr>
        <p:grpSpPr>
          <a:xfrm>
            <a:off x="-8878" y="-5773"/>
            <a:ext cx="339078" cy="311173"/>
            <a:chOff x="-8878" y="-5773"/>
            <a:chExt cx="339078" cy="311173"/>
          </a:xfrm>
        </p:grpSpPr>
        <p:sp>
          <p:nvSpPr>
            <p:cNvPr id="82" name="Прямоугольник 47">
              <a:extLst>
                <a:ext uri="{FF2B5EF4-FFF2-40B4-BE49-F238E27FC236}">
                  <a16:creationId xmlns:a16="http://schemas.microsoft.com/office/drawing/2014/main" xmlns="" id="{EF591CD3-21AD-49BA-9FF7-E6A615D45F9A}"/>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83" name="Группа 48">
              <a:extLst>
                <a:ext uri="{FF2B5EF4-FFF2-40B4-BE49-F238E27FC236}">
                  <a16:creationId xmlns:a16="http://schemas.microsoft.com/office/drawing/2014/main" xmlns="" id="{017857CC-EE8E-4996-8074-6C1EA7B0414E}"/>
                </a:ext>
              </a:extLst>
            </p:cNvPr>
            <p:cNvGrpSpPr/>
            <p:nvPr userDrawn="1"/>
          </p:nvGrpSpPr>
          <p:grpSpPr>
            <a:xfrm>
              <a:off x="41277" y="43805"/>
              <a:ext cx="239461" cy="190465"/>
              <a:chOff x="5645187" y="1645875"/>
              <a:chExt cx="2732773" cy="2173616"/>
            </a:xfrm>
            <a:solidFill>
              <a:schemeClr val="lt1"/>
            </a:solidFill>
          </p:grpSpPr>
          <p:sp>
            <p:nvSpPr>
              <p:cNvPr id="84" name="Полилиния 49">
                <a:extLst>
                  <a:ext uri="{FF2B5EF4-FFF2-40B4-BE49-F238E27FC236}">
                    <a16:creationId xmlns:a16="http://schemas.microsoft.com/office/drawing/2014/main" xmlns="" id="{230B9D67-C77E-4168-96FD-1EF2411D11B9}"/>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85" name="Полилиния 50">
                <a:extLst>
                  <a:ext uri="{FF2B5EF4-FFF2-40B4-BE49-F238E27FC236}">
                    <a16:creationId xmlns:a16="http://schemas.microsoft.com/office/drawing/2014/main" xmlns="" id="{A127C764-3CC1-45CB-8328-8F5C098FBE29}"/>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86" name="Полилиния 51">
                <a:extLst>
                  <a:ext uri="{FF2B5EF4-FFF2-40B4-BE49-F238E27FC236}">
                    <a16:creationId xmlns:a16="http://schemas.microsoft.com/office/drawing/2014/main" xmlns="" id="{50C0E158-0EDE-428B-8158-52C5DEA8A4F0}"/>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88" name="Прямоугольник 30">
            <a:extLst>
              <a:ext uri="{FF2B5EF4-FFF2-40B4-BE49-F238E27FC236}">
                <a16:creationId xmlns:a16="http://schemas.microsoft.com/office/drawing/2014/main" xmlns="" id="{2040D826-3042-41A2-855F-7F17172E821E}"/>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pic>
        <p:nvPicPr>
          <p:cNvPr id="26" name="Google Shape;12;p1" descr="preencoded.png">
            <a:extLst>
              <a:ext uri="{FF2B5EF4-FFF2-40B4-BE49-F238E27FC236}">
                <a16:creationId xmlns:a16="http://schemas.microsoft.com/office/drawing/2014/main" xmlns="" id="{9439FE31-3C72-4EBD-819A-695F929B3861}"/>
              </a:ext>
            </a:extLst>
          </p:cNvPr>
          <p:cNvPicPr preferRelativeResize="0"/>
          <p:nvPr userDrawn="1"/>
        </p:nvPicPr>
        <p:blipFill rotWithShape="1">
          <a:blip r:embed="rId2">
            <a:alphaModFix/>
          </a:blip>
          <a:srcRect/>
          <a:stretch/>
        </p:blipFill>
        <p:spPr>
          <a:xfrm>
            <a:off x="580694" y="6595640"/>
            <a:ext cx="11035044" cy="183043"/>
          </a:xfrm>
          <a:prstGeom prst="rect">
            <a:avLst/>
          </a:prstGeom>
          <a:noFill/>
          <a:ln>
            <a:noFill/>
          </a:ln>
        </p:spPr>
      </p:pic>
      <p:sp>
        <p:nvSpPr>
          <p:cNvPr id="27" name="Текст 16">
            <a:extLst>
              <a:ext uri="{FF2B5EF4-FFF2-40B4-BE49-F238E27FC236}">
                <a16:creationId xmlns:a16="http://schemas.microsoft.com/office/drawing/2014/main" xmlns="" id="{8BDE0834-7D9A-4621-9FF3-B1E2081634B1}"/>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2" name="TextBox 1">
            <a:extLst>
              <a:ext uri="{FF2B5EF4-FFF2-40B4-BE49-F238E27FC236}">
                <a16:creationId xmlns:a16="http://schemas.microsoft.com/office/drawing/2014/main" xmlns="" id="{5BFE91FA-01ED-BB5D-77D4-58A4C7DDB678}"/>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4003156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Титульный слайд 2">
    <p:spTree>
      <p:nvGrpSpPr>
        <p:cNvPr id="1" name=""/>
        <p:cNvGrpSpPr/>
        <p:nvPr/>
      </p:nvGrpSpPr>
      <p:grpSpPr>
        <a:xfrm>
          <a:off x="0" y="0"/>
          <a:ext cx="0" cy="0"/>
          <a:chOff x="0" y="0"/>
          <a:chExt cx="0" cy="0"/>
        </a:xfrm>
      </p:grpSpPr>
      <p:sp>
        <p:nvSpPr>
          <p:cNvPr id="3" name="Рисунок 7">
            <a:extLst>
              <a:ext uri="{FF2B5EF4-FFF2-40B4-BE49-F238E27FC236}">
                <a16:creationId xmlns:a16="http://schemas.microsoft.com/office/drawing/2014/main" xmlns="" id="{AF108DF7-4CEC-7635-E9BB-FFCF5A1816F9}"/>
              </a:ext>
            </a:extLst>
          </p:cNvPr>
          <p:cNvSpPr>
            <a:spLocks noGrp="1"/>
          </p:cNvSpPr>
          <p:nvPr>
            <p:ph type="pic" sz="quarter" idx="12" hasCustomPrompt="1"/>
          </p:nvPr>
        </p:nvSpPr>
        <p:spPr>
          <a:xfrm>
            <a:off x="0" y="0"/>
            <a:ext cx="12192000" cy="4322618"/>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4" name="Прямоугольник 3">
            <a:extLst>
              <a:ext uri="{FF2B5EF4-FFF2-40B4-BE49-F238E27FC236}">
                <a16:creationId xmlns:a16="http://schemas.microsoft.com/office/drawing/2014/main" xmlns="" id="{21626771-7B8C-F95D-4F34-3BED95E1C54E}"/>
              </a:ext>
            </a:extLst>
          </p:cNvPr>
          <p:cNvSpPr/>
          <p:nvPr userDrawn="1"/>
        </p:nvSpPr>
        <p:spPr>
          <a:xfrm>
            <a:off x="0" y="4322631"/>
            <a:ext cx="12192000" cy="2570431"/>
          </a:xfrm>
          <a:prstGeom prst="rect">
            <a:avLst/>
          </a:prstGeom>
          <a:solidFill>
            <a:srgbClr val="0044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sz="908"/>
          </a:p>
        </p:txBody>
      </p:sp>
      <p:sp>
        <p:nvSpPr>
          <p:cNvPr id="5" name="Заголовок 11">
            <a:extLst>
              <a:ext uri="{FF2B5EF4-FFF2-40B4-BE49-F238E27FC236}">
                <a16:creationId xmlns:a16="http://schemas.microsoft.com/office/drawing/2014/main" xmlns="" id="{C0190391-F76B-5B0C-4375-7F29109735BC}"/>
              </a:ext>
            </a:extLst>
          </p:cNvPr>
          <p:cNvSpPr>
            <a:spLocks noGrp="1"/>
          </p:cNvSpPr>
          <p:nvPr>
            <p:ph type="title" hasCustomPrompt="1"/>
          </p:nvPr>
        </p:nvSpPr>
        <p:spPr>
          <a:xfrm>
            <a:off x="571164" y="4656946"/>
            <a:ext cx="9089871" cy="1595290"/>
          </a:xfrm>
          <a:prstGeom prst="rect">
            <a:avLst/>
          </a:prstGeom>
        </p:spPr>
        <p:txBody>
          <a:bodyPr lIns="0" tIns="0" rIns="0" bIns="0"/>
          <a:lstStyle>
            <a:lvl1pPr>
              <a:defRPr sz="4000" b="1">
                <a:solidFill>
                  <a:schemeClr val="bg1"/>
                </a:solidFill>
                <a:latin typeface="+mj-lt"/>
              </a:defRPr>
            </a:lvl1pPr>
          </a:lstStyle>
          <a:p>
            <a:r>
              <a:rPr lang="en-US" dirty="0"/>
              <a:t>LOREM IPSUM DOLOR SIT AMET CONSE</a:t>
            </a:r>
            <a:endParaRPr lang="ru-RU" dirty="0"/>
          </a:p>
        </p:txBody>
      </p:sp>
      <p:pic>
        <p:nvPicPr>
          <p:cNvPr id="9" name="Image 2" descr="preencoded.png">
            <a:extLst>
              <a:ext uri="{FF2B5EF4-FFF2-40B4-BE49-F238E27FC236}">
                <a16:creationId xmlns:a16="http://schemas.microsoft.com/office/drawing/2014/main" xmlns="" id="{4FAEFA97-AB24-0E5B-5FB9-A413D129B266}"/>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a:stretch/>
        </p:blipFill>
        <p:spPr>
          <a:xfrm>
            <a:off x="5563071" y="13"/>
            <a:ext cx="6628937" cy="4321605"/>
          </a:xfrm>
          <a:prstGeom prst="rect">
            <a:avLst/>
          </a:prstGeom>
        </p:spPr>
      </p:pic>
      <p:sp>
        <p:nvSpPr>
          <p:cNvPr id="13" name="Текст 16">
            <a:extLst>
              <a:ext uri="{FF2B5EF4-FFF2-40B4-BE49-F238E27FC236}">
                <a16:creationId xmlns:a16="http://schemas.microsoft.com/office/drawing/2014/main" xmlns="" id="{9A56848F-AD1A-44FA-95B7-7E246ADF5009}"/>
              </a:ext>
            </a:extLst>
          </p:cNvPr>
          <p:cNvSpPr>
            <a:spLocks noGrp="1"/>
          </p:cNvSpPr>
          <p:nvPr>
            <p:ph type="body" sz="quarter" idx="11" hasCustomPrompt="1"/>
          </p:nvPr>
        </p:nvSpPr>
        <p:spPr>
          <a:xfrm>
            <a:off x="10942037" y="6407484"/>
            <a:ext cx="634954" cy="193819"/>
          </a:xfrm>
          <a:prstGeom prst="rect">
            <a:avLst/>
          </a:prstGeom>
        </p:spPr>
        <p:txBody>
          <a:bodyPr lIns="0" tIns="0" rIns="0" bIns="0"/>
          <a:lstStyle>
            <a:lvl1pPr algn="r">
              <a:defRPr sz="600" b="1" spc="0">
                <a:solidFill>
                  <a:schemeClr val="bg1"/>
                </a:solidFill>
                <a:latin typeface="+mn-lt"/>
              </a:defRPr>
            </a:lvl1pPr>
          </a:lstStyle>
          <a:p>
            <a:pPr lvl="0"/>
            <a:r>
              <a:rPr lang="en" dirty="0"/>
              <a:t>2023</a:t>
            </a:r>
            <a:r>
              <a:rPr lang="ru-RU" dirty="0"/>
              <a:t> Г.</a:t>
            </a:r>
          </a:p>
        </p:txBody>
      </p:sp>
      <p:cxnSp>
        <p:nvCxnSpPr>
          <p:cNvPr id="14" name="Прямая соединительная линия 13">
            <a:extLst>
              <a:ext uri="{FF2B5EF4-FFF2-40B4-BE49-F238E27FC236}">
                <a16:creationId xmlns:a16="http://schemas.microsoft.com/office/drawing/2014/main" xmlns="" id="{49503CA7-9422-47F0-8554-CEB0DC472229}"/>
              </a:ext>
            </a:extLst>
          </p:cNvPr>
          <p:cNvCxnSpPr>
            <a:cxnSpLocks/>
          </p:cNvCxnSpPr>
          <p:nvPr userDrawn="1"/>
        </p:nvCxnSpPr>
        <p:spPr>
          <a:xfrm>
            <a:off x="2654914" y="6453933"/>
            <a:ext cx="8202718"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5" name="Текст 16">
            <a:extLst>
              <a:ext uri="{FF2B5EF4-FFF2-40B4-BE49-F238E27FC236}">
                <a16:creationId xmlns:a16="http://schemas.microsoft.com/office/drawing/2014/main" xmlns="" id="{93C9A93B-F4EC-402A-967F-EABF7506BE53}"/>
              </a:ext>
            </a:extLst>
          </p:cNvPr>
          <p:cNvSpPr>
            <a:spLocks noGrp="1"/>
          </p:cNvSpPr>
          <p:nvPr>
            <p:ph type="body" sz="quarter" idx="13" hasCustomPrompt="1"/>
          </p:nvPr>
        </p:nvSpPr>
        <p:spPr>
          <a:xfrm>
            <a:off x="571164" y="6407484"/>
            <a:ext cx="9697403" cy="229539"/>
          </a:xfrm>
          <a:prstGeom prst="rect">
            <a:avLst/>
          </a:prstGeom>
        </p:spPr>
        <p:txBody>
          <a:bodyPr lIns="0" tIns="0" rIns="0" bIns="0"/>
          <a:lstStyle>
            <a:lvl1pPr>
              <a:defRPr sz="600" b="1" spc="0">
                <a:solidFill>
                  <a:schemeClr val="bg1"/>
                </a:solidFill>
                <a:highlight>
                  <a:srgbClr val="004494"/>
                </a:highlight>
                <a:latin typeface="+mn-lt"/>
              </a:defRPr>
            </a:lvl1pPr>
          </a:lstStyle>
          <a:p>
            <a:pPr lvl="0"/>
            <a:r>
              <a:rPr lang="en" dirty="0"/>
              <a:t>LOREM IPSUM DOLOR SIT AMET CONSE</a:t>
            </a:r>
            <a:endParaRPr lang="ru-RU" dirty="0"/>
          </a:p>
        </p:txBody>
      </p:sp>
      <p:pic>
        <p:nvPicPr>
          <p:cNvPr id="17" name="Рисунок 16">
            <a:extLst>
              <a:ext uri="{FF2B5EF4-FFF2-40B4-BE49-F238E27FC236}">
                <a16:creationId xmlns:a16="http://schemas.microsoft.com/office/drawing/2014/main" xmlns="" id="{16A7B462-66BF-41FC-88A0-F956F04D90CB}"/>
              </a:ext>
            </a:extLst>
          </p:cNvPr>
          <p:cNvPicPr>
            <a:picLocks noChangeAspect="1"/>
          </p:cNvPicPr>
          <p:nvPr userDrawn="1"/>
        </p:nvPicPr>
        <p:blipFill>
          <a:blip r:embed="rId5">
            <a:extLst>
              <a:ext uri="{96DAC541-7B7A-43D3-8B79-37D633B846F1}">
                <asvg:svgBlip xmlns="" xmlns:asvg="http://schemas.microsoft.com/office/drawing/2016/SVG/main" r:embed="rId6"/>
              </a:ext>
            </a:extLst>
          </a:blip>
          <a:stretch>
            <a:fillRect/>
          </a:stretch>
        </p:blipFill>
        <p:spPr>
          <a:xfrm>
            <a:off x="596906" y="585430"/>
            <a:ext cx="1885043" cy="408102"/>
          </a:xfrm>
          <a:prstGeom prst="rect">
            <a:avLst/>
          </a:prstGeom>
        </p:spPr>
      </p:pic>
    </p:spTree>
    <p:extLst>
      <p:ext uri="{BB962C8B-B14F-4D97-AF65-F5344CB8AC3E}">
        <p14:creationId xmlns:p14="http://schemas.microsoft.com/office/powerpoint/2010/main" val="24098538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Пустой слайд для темного фона">
    <p:bg>
      <p:bgPr>
        <a:solidFill>
          <a:schemeClr val="bg2">
            <a:lumMod val="50000"/>
          </a:schemeClr>
        </a:solidFill>
        <a:effectLst/>
      </p:bgPr>
    </p:bg>
    <p:spTree>
      <p:nvGrpSpPr>
        <p:cNvPr id="1" name=""/>
        <p:cNvGrpSpPr/>
        <p:nvPr/>
      </p:nvGrpSpPr>
      <p:grpSpPr>
        <a:xfrm>
          <a:off x="0" y="0"/>
          <a:ext cx="0" cy="0"/>
          <a:chOff x="0" y="0"/>
          <a:chExt cx="0" cy="0"/>
        </a:xfrm>
      </p:grpSpPr>
      <p:sp>
        <p:nvSpPr>
          <p:cNvPr id="44" name="Прямоугольник 29">
            <a:extLst>
              <a:ext uri="{FF2B5EF4-FFF2-40B4-BE49-F238E27FC236}">
                <a16:creationId xmlns:a16="http://schemas.microsoft.com/office/drawing/2014/main" xmlns="" id="{09E64983-3DA2-4840-BE77-7E679ED2C324}"/>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45" name="Текст 16">
            <a:extLst>
              <a:ext uri="{FF2B5EF4-FFF2-40B4-BE49-F238E27FC236}">
                <a16:creationId xmlns:a16="http://schemas.microsoft.com/office/drawing/2014/main" xmlns="" id="{B2B18EED-9E3F-44DC-81DC-50A8D1FB1019}"/>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46" name="Текст 16">
            <a:extLst>
              <a:ext uri="{FF2B5EF4-FFF2-40B4-BE49-F238E27FC236}">
                <a16:creationId xmlns:a16="http://schemas.microsoft.com/office/drawing/2014/main" xmlns="" id="{9C13148D-30BF-49E3-896D-A89F9AF56080}"/>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47" name="Текст 16">
            <a:extLst>
              <a:ext uri="{FF2B5EF4-FFF2-40B4-BE49-F238E27FC236}">
                <a16:creationId xmlns:a16="http://schemas.microsoft.com/office/drawing/2014/main" xmlns="" id="{068FF1EB-3ECB-4889-B184-C3FAFD2CD2B5}"/>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48" name="Текст 16">
            <a:extLst>
              <a:ext uri="{FF2B5EF4-FFF2-40B4-BE49-F238E27FC236}">
                <a16:creationId xmlns:a16="http://schemas.microsoft.com/office/drawing/2014/main" xmlns="" id="{193A37A1-FBEF-405A-B50B-804085EE8749}"/>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49" name="Текст 16">
            <a:extLst>
              <a:ext uri="{FF2B5EF4-FFF2-40B4-BE49-F238E27FC236}">
                <a16:creationId xmlns:a16="http://schemas.microsoft.com/office/drawing/2014/main" xmlns="" id="{7F3BECD0-4EDC-47A0-90F5-6735842A32B9}"/>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50" name="Текст 16">
            <a:extLst>
              <a:ext uri="{FF2B5EF4-FFF2-40B4-BE49-F238E27FC236}">
                <a16:creationId xmlns:a16="http://schemas.microsoft.com/office/drawing/2014/main" xmlns="" id="{9C7799A0-8B29-4D8B-8E14-9D5E498590AE}"/>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51" name="Прямая соединительная линия 46">
            <a:extLst>
              <a:ext uri="{FF2B5EF4-FFF2-40B4-BE49-F238E27FC236}">
                <a16:creationId xmlns:a16="http://schemas.microsoft.com/office/drawing/2014/main" xmlns="" id="{E61E8E07-7BDD-428F-8B27-E0F2715CA119}"/>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52" name="Группа 48">
            <a:extLst>
              <a:ext uri="{FF2B5EF4-FFF2-40B4-BE49-F238E27FC236}">
                <a16:creationId xmlns:a16="http://schemas.microsoft.com/office/drawing/2014/main" xmlns="" id="{7A904954-A817-403E-801D-5125F692B00D}"/>
              </a:ext>
            </a:extLst>
          </p:cNvPr>
          <p:cNvGrpSpPr/>
          <p:nvPr userDrawn="1"/>
        </p:nvGrpSpPr>
        <p:grpSpPr>
          <a:xfrm>
            <a:off x="50803" y="43806"/>
            <a:ext cx="294721" cy="190465"/>
            <a:chOff x="5645187" y="1645875"/>
            <a:chExt cx="2732773" cy="2173616"/>
          </a:xfrm>
          <a:solidFill>
            <a:schemeClr val="lt1"/>
          </a:solidFill>
        </p:grpSpPr>
        <p:sp>
          <p:nvSpPr>
            <p:cNvPr id="53" name="Полилиния 49">
              <a:extLst>
                <a:ext uri="{FF2B5EF4-FFF2-40B4-BE49-F238E27FC236}">
                  <a16:creationId xmlns:a16="http://schemas.microsoft.com/office/drawing/2014/main" xmlns="" id="{79CC85EA-C9A1-482C-BF04-27A1DD88D0D6}"/>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54" name="Полилиния 50">
              <a:extLst>
                <a:ext uri="{FF2B5EF4-FFF2-40B4-BE49-F238E27FC236}">
                  <a16:creationId xmlns:a16="http://schemas.microsoft.com/office/drawing/2014/main" xmlns="" id="{C7D5A36C-1B06-4912-BBAD-3C02B4E33458}"/>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55" name="Полилиния 51">
              <a:extLst>
                <a:ext uri="{FF2B5EF4-FFF2-40B4-BE49-F238E27FC236}">
                  <a16:creationId xmlns:a16="http://schemas.microsoft.com/office/drawing/2014/main" xmlns="" id="{1EF61FEB-D8B6-4153-91EB-D33BBC0F0B63}"/>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58" name="Группа 48">
            <a:extLst>
              <a:ext uri="{FF2B5EF4-FFF2-40B4-BE49-F238E27FC236}">
                <a16:creationId xmlns:a16="http://schemas.microsoft.com/office/drawing/2014/main" xmlns="" id="{5ABF8E8C-DB3C-42F0-BF23-777B244999EB}"/>
              </a:ext>
            </a:extLst>
          </p:cNvPr>
          <p:cNvGrpSpPr/>
          <p:nvPr userDrawn="1"/>
        </p:nvGrpSpPr>
        <p:grpSpPr>
          <a:xfrm>
            <a:off x="41277" y="43805"/>
            <a:ext cx="239461" cy="190465"/>
            <a:chOff x="5645187" y="1645875"/>
            <a:chExt cx="2732773" cy="2173616"/>
          </a:xfrm>
          <a:solidFill>
            <a:srgbClr val="004494"/>
          </a:solidFill>
        </p:grpSpPr>
        <p:sp>
          <p:nvSpPr>
            <p:cNvPr id="59" name="Полилиния 49">
              <a:extLst>
                <a:ext uri="{FF2B5EF4-FFF2-40B4-BE49-F238E27FC236}">
                  <a16:creationId xmlns:a16="http://schemas.microsoft.com/office/drawing/2014/main" xmlns="" id="{1C6B7A22-7CD9-4E57-B9AE-2901D80013B2}"/>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60" name="Полилиния 50">
              <a:extLst>
                <a:ext uri="{FF2B5EF4-FFF2-40B4-BE49-F238E27FC236}">
                  <a16:creationId xmlns:a16="http://schemas.microsoft.com/office/drawing/2014/main" xmlns="" id="{44AF5348-14E9-4BD1-BAF2-F7725FAB4495}"/>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61" name="Полилиния 51">
              <a:extLst>
                <a:ext uri="{FF2B5EF4-FFF2-40B4-BE49-F238E27FC236}">
                  <a16:creationId xmlns:a16="http://schemas.microsoft.com/office/drawing/2014/main" xmlns="" id="{12B6C7C6-724F-4E8D-90C3-0903DE9C20BB}"/>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sp>
        <p:nvSpPr>
          <p:cNvPr id="63" name="Прямоугольник 30">
            <a:extLst>
              <a:ext uri="{FF2B5EF4-FFF2-40B4-BE49-F238E27FC236}">
                <a16:creationId xmlns:a16="http://schemas.microsoft.com/office/drawing/2014/main" xmlns="" id="{42667807-BC00-4DDC-8B51-74D91077F912}"/>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pic>
        <p:nvPicPr>
          <p:cNvPr id="24" name="Google Shape;12;p1" descr="preencoded.png">
            <a:extLst>
              <a:ext uri="{FF2B5EF4-FFF2-40B4-BE49-F238E27FC236}">
                <a16:creationId xmlns:a16="http://schemas.microsoft.com/office/drawing/2014/main" xmlns="" id="{BCDCC6E8-1233-4649-8A6F-E5CBAA3CA8A0}"/>
              </a:ext>
            </a:extLst>
          </p:cNvPr>
          <p:cNvPicPr preferRelativeResize="0"/>
          <p:nvPr userDrawn="1"/>
        </p:nvPicPr>
        <p:blipFill rotWithShape="1">
          <a:blip r:embed="rId2">
            <a:alphaModFix/>
          </a:blip>
          <a:srcRect/>
          <a:stretch/>
        </p:blipFill>
        <p:spPr>
          <a:xfrm>
            <a:off x="580694" y="6595640"/>
            <a:ext cx="11035044" cy="183043"/>
          </a:xfrm>
          <a:prstGeom prst="rect">
            <a:avLst/>
          </a:prstGeom>
          <a:noFill/>
          <a:ln>
            <a:noFill/>
          </a:ln>
        </p:spPr>
      </p:pic>
      <p:sp>
        <p:nvSpPr>
          <p:cNvPr id="25" name="Текст 16">
            <a:extLst>
              <a:ext uri="{FF2B5EF4-FFF2-40B4-BE49-F238E27FC236}">
                <a16:creationId xmlns:a16="http://schemas.microsoft.com/office/drawing/2014/main" xmlns="" id="{C805ABBD-519A-4F3E-B31E-C876CE97D1B8}"/>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2" name="TextBox 1">
            <a:extLst>
              <a:ext uri="{FF2B5EF4-FFF2-40B4-BE49-F238E27FC236}">
                <a16:creationId xmlns:a16="http://schemas.microsoft.com/office/drawing/2014/main" xmlns="" id="{D25CF0CE-D3E9-4781-DEC4-23FCB18A53C0}"/>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35636652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Фоновое изображение и вывод 1">
    <p:spTree>
      <p:nvGrpSpPr>
        <p:cNvPr id="1" name=""/>
        <p:cNvGrpSpPr/>
        <p:nvPr/>
      </p:nvGrpSpPr>
      <p:grpSpPr>
        <a:xfrm>
          <a:off x="0" y="0"/>
          <a:ext cx="0" cy="0"/>
          <a:chOff x="0" y="0"/>
          <a:chExt cx="0" cy="0"/>
        </a:xfrm>
      </p:grpSpPr>
      <p:sp>
        <p:nvSpPr>
          <p:cNvPr id="3" name="Рисунок 7">
            <a:extLst>
              <a:ext uri="{FF2B5EF4-FFF2-40B4-BE49-F238E27FC236}">
                <a16:creationId xmlns:a16="http://schemas.microsoft.com/office/drawing/2014/main" xmlns="" id="{4D146223-9C49-6A43-148E-B9A5BB0FCF32}"/>
              </a:ext>
            </a:extLst>
          </p:cNvPr>
          <p:cNvSpPr>
            <a:spLocks noGrp="1"/>
          </p:cNvSpPr>
          <p:nvPr>
            <p:ph type="pic" sz="quarter" idx="12" hasCustomPrompt="1"/>
          </p:nvPr>
        </p:nvSpPr>
        <p:spPr>
          <a:xfrm>
            <a:off x="8" y="300634"/>
            <a:ext cx="12191999" cy="6557371"/>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19" name="Заголовок 11">
            <a:extLst>
              <a:ext uri="{FF2B5EF4-FFF2-40B4-BE49-F238E27FC236}">
                <a16:creationId xmlns:a16="http://schemas.microsoft.com/office/drawing/2014/main" xmlns="" id="{564F5268-F336-BC90-D473-50608307998D}"/>
              </a:ext>
            </a:extLst>
          </p:cNvPr>
          <p:cNvSpPr>
            <a:spLocks noGrp="1"/>
          </p:cNvSpPr>
          <p:nvPr>
            <p:ph type="title" hasCustomPrompt="1"/>
          </p:nvPr>
        </p:nvSpPr>
        <p:spPr>
          <a:xfrm>
            <a:off x="572187" y="481023"/>
            <a:ext cx="7252601" cy="815461"/>
          </a:xfrm>
          <a:prstGeom prst="rect">
            <a:avLst/>
          </a:prstGeom>
        </p:spPr>
        <p:txBody>
          <a:bodyPr lIns="0" tIns="0" rIns="0" bIns="0"/>
          <a:lstStyle>
            <a:lvl1pPr>
              <a:defRPr sz="2500" b="1">
                <a:solidFill>
                  <a:schemeClr val="bg1"/>
                </a:solidFill>
                <a:latin typeface="+mj-lt"/>
              </a:defRPr>
            </a:lvl1pPr>
          </a:lstStyle>
          <a:p>
            <a:r>
              <a:rPr lang="ru-RU" dirty="0"/>
              <a:t>ФОНОВОЕ ИЗОБРАЖЕНИЕ + БУЛЛИТЫ С ИКОНКАМИ + ВЫВОД</a:t>
            </a:r>
          </a:p>
        </p:txBody>
      </p:sp>
      <p:sp>
        <p:nvSpPr>
          <p:cNvPr id="22" name="Текст 22">
            <a:extLst>
              <a:ext uri="{FF2B5EF4-FFF2-40B4-BE49-F238E27FC236}">
                <a16:creationId xmlns:a16="http://schemas.microsoft.com/office/drawing/2014/main" xmlns="" id="{803F44A2-EA3A-2384-8249-4BC88895BC64}"/>
              </a:ext>
            </a:extLst>
          </p:cNvPr>
          <p:cNvSpPr>
            <a:spLocks noGrp="1"/>
          </p:cNvSpPr>
          <p:nvPr>
            <p:ph type="body" sz="quarter" idx="25" hasCustomPrompt="1"/>
          </p:nvPr>
        </p:nvSpPr>
        <p:spPr>
          <a:xfrm>
            <a:off x="572187" y="1486094"/>
            <a:ext cx="4226954" cy="468000"/>
          </a:xfrm>
          <a:prstGeom prst="rect">
            <a:avLst/>
          </a:prstGeom>
        </p:spPr>
        <p:txBody>
          <a:bodyPr lIns="0" tIns="0" rIns="0" bIns="0"/>
          <a:lstStyle>
            <a:lvl1pPr marR="0" algn="l" rtl="0">
              <a:lnSpc>
                <a:spcPts val="1489"/>
              </a:lnSpc>
              <a:spcBef>
                <a:spcPts val="0"/>
              </a:spcBef>
              <a:spcAft>
                <a:spcPts val="0"/>
              </a:spcAft>
              <a:buClr>
                <a:srgbClr val="000000"/>
              </a:buClr>
              <a:buFont typeface="Arial"/>
              <a:defRPr lang="ru-RU" sz="1201" b="1" i="0" u="none" strike="noStrike" cap="all" spc="-48" baseline="0" dirty="0" smtClean="0">
                <a:solidFill>
                  <a:schemeClr val="bg1"/>
                </a:solidFill>
                <a:latin typeface="+mn-lt"/>
                <a:ea typeface="Verdana Bold" pitchFamily="34" charset="-122"/>
                <a:cs typeface="Verdana Bold" pitchFamily="34" charset="-120"/>
                <a:sym typeface="Arial"/>
              </a:defRPr>
            </a:lvl1pPr>
            <a:lvl2pPr marR="0" algn="l" rtl="0">
              <a:lnSpc>
                <a:spcPts val="1489"/>
              </a:lnSpc>
              <a:spcBef>
                <a:spcPts val="0"/>
              </a:spcBef>
              <a:spcAft>
                <a:spcPts val="0"/>
              </a:spcAft>
              <a:buClr>
                <a:srgbClr val="000000"/>
              </a:buClr>
              <a:buFont typeface="Arial"/>
              <a:defRPr lang="ru-RU" sz="1201" b="1" i="0" u="none" strike="noStrike" cap="all" spc="-48" baseline="0" dirty="0" smtClean="0">
                <a:solidFill>
                  <a:schemeClr val="bg1"/>
                </a:solidFill>
                <a:latin typeface="+mn-lt"/>
                <a:ea typeface="Verdana Bold" pitchFamily="34" charset="-122"/>
                <a:cs typeface="Verdana Bold" pitchFamily="34" charset="-120"/>
                <a:sym typeface="Arial"/>
              </a:defRPr>
            </a:lvl2pPr>
            <a:lvl3pPr marR="0" algn="l" rtl="0">
              <a:lnSpc>
                <a:spcPts val="1489"/>
              </a:lnSpc>
              <a:spcBef>
                <a:spcPts val="0"/>
              </a:spcBef>
              <a:spcAft>
                <a:spcPts val="0"/>
              </a:spcAft>
              <a:buClr>
                <a:srgbClr val="000000"/>
              </a:buClr>
              <a:buFont typeface="Arial"/>
              <a:defRPr lang="ru-RU" sz="1201" b="1" i="0" u="none" strike="noStrike" cap="all" spc="-48" baseline="0" dirty="0" smtClean="0">
                <a:solidFill>
                  <a:schemeClr val="bg1"/>
                </a:solidFill>
                <a:latin typeface="+mn-lt"/>
                <a:ea typeface="Verdana Bold" pitchFamily="34" charset="-122"/>
                <a:cs typeface="Verdana Bold" pitchFamily="34" charset="-120"/>
                <a:sym typeface="Arial"/>
              </a:defRPr>
            </a:lvl3pPr>
            <a:lvl4pPr marR="0" algn="l" rtl="0">
              <a:lnSpc>
                <a:spcPts val="1489"/>
              </a:lnSpc>
              <a:spcBef>
                <a:spcPts val="0"/>
              </a:spcBef>
              <a:spcAft>
                <a:spcPts val="0"/>
              </a:spcAft>
              <a:buClr>
                <a:srgbClr val="000000"/>
              </a:buClr>
              <a:buFont typeface="Arial"/>
              <a:defRPr lang="ru-RU" sz="1201" b="1" i="0" u="none" strike="noStrike" cap="all" spc="-48" baseline="0" dirty="0" smtClean="0">
                <a:solidFill>
                  <a:schemeClr val="bg1"/>
                </a:solidFill>
                <a:latin typeface="+mn-lt"/>
                <a:ea typeface="Verdana Bold" pitchFamily="34" charset="-122"/>
                <a:cs typeface="Verdana Bold" pitchFamily="34" charset="-120"/>
                <a:sym typeface="Arial"/>
              </a:defRPr>
            </a:lvl4pPr>
            <a:lvl5pPr marR="0" algn="l" rtl="0">
              <a:lnSpc>
                <a:spcPts val="1489"/>
              </a:lnSpc>
              <a:spcBef>
                <a:spcPts val="0"/>
              </a:spcBef>
              <a:spcAft>
                <a:spcPts val="0"/>
              </a:spcAft>
              <a:buClr>
                <a:srgbClr val="000000"/>
              </a:buClr>
              <a:buFont typeface="Arial"/>
              <a:defRPr lang="ru-RU" sz="1201" b="1" i="0" u="none" strike="noStrike" cap="all" spc="-48" baseline="0" dirty="0">
                <a:solidFill>
                  <a:schemeClr val="bg1"/>
                </a:solidFill>
                <a:latin typeface="+mn-lt"/>
                <a:ea typeface="Verdana Bold" pitchFamily="34" charset="-122"/>
                <a:cs typeface="Verdana Bold" pitchFamily="34" charset="-120"/>
                <a:sym typeface="Arial"/>
              </a:defRPr>
            </a:lvl5pPr>
          </a:lstStyle>
          <a:p>
            <a:pPr lvl="0"/>
            <a:r>
              <a:rPr lang="ru-RU" dirty="0"/>
              <a:t>ПОДЗАГОЛОВОК В ДВЕ СТРОЧКИ МАКСИМУМ</a:t>
            </a:r>
          </a:p>
        </p:txBody>
      </p:sp>
      <p:sp>
        <p:nvSpPr>
          <p:cNvPr id="25" name="Прямоугольник 29">
            <a:extLst>
              <a:ext uri="{FF2B5EF4-FFF2-40B4-BE49-F238E27FC236}">
                <a16:creationId xmlns:a16="http://schemas.microsoft.com/office/drawing/2014/main" xmlns="" id="{ADAF62F2-719F-4A7E-B5AC-19BDD3AB0DC6}"/>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6" name="Текст 16">
            <a:extLst>
              <a:ext uri="{FF2B5EF4-FFF2-40B4-BE49-F238E27FC236}">
                <a16:creationId xmlns:a16="http://schemas.microsoft.com/office/drawing/2014/main" xmlns="" id="{1AC64410-37C1-4C08-99C8-E6BF309273E2}"/>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27" name="Текст 16">
            <a:extLst>
              <a:ext uri="{FF2B5EF4-FFF2-40B4-BE49-F238E27FC236}">
                <a16:creationId xmlns:a16="http://schemas.microsoft.com/office/drawing/2014/main" xmlns="" id="{4CB2C461-DB3A-441C-8B34-53FC1F3D34A2}"/>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28" name="Текст 16">
            <a:extLst>
              <a:ext uri="{FF2B5EF4-FFF2-40B4-BE49-F238E27FC236}">
                <a16:creationId xmlns:a16="http://schemas.microsoft.com/office/drawing/2014/main" xmlns="" id="{7DE09E27-D497-4BD5-B7BD-CAA6B0AFCAE7}"/>
              </a:ext>
            </a:extLst>
          </p:cNvPr>
          <p:cNvSpPr>
            <a:spLocks noGrp="1"/>
          </p:cNvSpPr>
          <p:nvPr>
            <p:ph type="body" sz="quarter" idx="26"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29" name="Текст 16">
            <a:extLst>
              <a:ext uri="{FF2B5EF4-FFF2-40B4-BE49-F238E27FC236}">
                <a16:creationId xmlns:a16="http://schemas.microsoft.com/office/drawing/2014/main" xmlns="" id="{56F28A4D-8520-4BE5-AA95-531ECB1DC878}"/>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30" name="Текст 16">
            <a:extLst>
              <a:ext uri="{FF2B5EF4-FFF2-40B4-BE49-F238E27FC236}">
                <a16:creationId xmlns:a16="http://schemas.microsoft.com/office/drawing/2014/main" xmlns="" id="{EBCBCDC4-52EE-406A-A3FF-23ECB326CB7D}"/>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31" name="Текст 16">
            <a:extLst>
              <a:ext uri="{FF2B5EF4-FFF2-40B4-BE49-F238E27FC236}">
                <a16:creationId xmlns:a16="http://schemas.microsoft.com/office/drawing/2014/main" xmlns="" id="{2D1A1F25-BBB9-4C88-81A4-DFAF4895649A}"/>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32" name="Прямая соединительная линия 46">
            <a:extLst>
              <a:ext uri="{FF2B5EF4-FFF2-40B4-BE49-F238E27FC236}">
                <a16:creationId xmlns:a16="http://schemas.microsoft.com/office/drawing/2014/main" xmlns="" id="{7473E9FE-D630-44CA-A781-A36574552D26}"/>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33" name="Группа 48">
            <a:extLst>
              <a:ext uri="{FF2B5EF4-FFF2-40B4-BE49-F238E27FC236}">
                <a16:creationId xmlns:a16="http://schemas.microsoft.com/office/drawing/2014/main" xmlns="" id="{0BB37055-C058-4904-916A-0737A24F3901}"/>
              </a:ext>
            </a:extLst>
          </p:cNvPr>
          <p:cNvGrpSpPr/>
          <p:nvPr userDrawn="1"/>
        </p:nvGrpSpPr>
        <p:grpSpPr>
          <a:xfrm>
            <a:off x="50803" y="43806"/>
            <a:ext cx="294721" cy="190465"/>
            <a:chOff x="5645187" y="1645875"/>
            <a:chExt cx="2732773" cy="2173616"/>
          </a:xfrm>
          <a:solidFill>
            <a:schemeClr val="lt1"/>
          </a:solidFill>
        </p:grpSpPr>
        <p:sp>
          <p:nvSpPr>
            <p:cNvPr id="34" name="Полилиния 49">
              <a:extLst>
                <a:ext uri="{FF2B5EF4-FFF2-40B4-BE49-F238E27FC236}">
                  <a16:creationId xmlns:a16="http://schemas.microsoft.com/office/drawing/2014/main" xmlns="" id="{FDBD8B19-1A25-4826-A767-015043A3C7A6}"/>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35" name="Полилиния 50">
              <a:extLst>
                <a:ext uri="{FF2B5EF4-FFF2-40B4-BE49-F238E27FC236}">
                  <a16:creationId xmlns:a16="http://schemas.microsoft.com/office/drawing/2014/main" xmlns="" id="{AFA1DD81-9BCB-4E15-9FA4-C5B395828B68}"/>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36" name="Полилиния 51">
              <a:extLst>
                <a:ext uri="{FF2B5EF4-FFF2-40B4-BE49-F238E27FC236}">
                  <a16:creationId xmlns:a16="http://schemas.microsoft.com/office/drawing/2014/main" xmlns="" id="{68D57498-A2B1-4CF1-ABB6-76180BDE8746}"/>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37" name="Group 32">
            <a:extLst>
              <a:ext uri="{FF2B5EF4-FFF2-40B4-BE49-F238E27FC236}">
                <a16:creationId xmlns:a16="http://schemas.microsoft.com/office/drawing/2014/main" xmlns="" id="{2AA91759-FD05-4285-8B96-51134CA41DD2}"/>
              </a:ext>
            </a:extLst>
          </p:cNvPr>
          <p:cNvGrpSpPr/>
          <p:nvPr userDrawn="1"/>
        </p:nvGrpSpPr>
        <p:grpSpPr>
          <a:xfrm>
            <a:off x="-8878" y="-5773"/>
            <a:ext cx="339078" cy="311173"/>
            <a:chOff x="-8878" y="-5773"/>
            <a:chExt cx="339078" cy="311173"/>
          </a:xfrm>
        </p:grpSpPr>
        <p:sp>
          <p:nvSpPr>
            <p:cNvPr id="38" name="Прямоугольник 47">
              <a:extLst>
                <a:ext uri="{FF2B5EF4-FFF2-40B4-BE49-F238E27FC236}">
                  <a16:creationId xmlns:a16="http://schemas.microsoft.com/office/drawing/2014/main" xmlns="" id="{9EDEA433-9DCF-4235-B81D-D9795F5EC78F}"/>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39" name="Группа 48">
              <a:extLst>
                <a:ext uri="{FF2B5EF4-FFF2-40B4-BE49-F238E27FC236}">
                  <a16:creationId xmlns:a16="http://schemas.microsoft.com/office/drawing/2014/main" xmlns="" id="{535795F5-E085-4E2D-83DA-330CCF2D1DAB}"/>
                </a:ext>
              </a:extLst>
            </p:cNvPr>
            <p:cNvGrpSpPr/>
            <p:nvPr userDrawn="1"/>
          </p:nvGrpSpPr>
          <p:grpSpPr>
            <a:xfrm>
              <a:off x="41277" y="43805"/>
              <a:ext cx="239461" cy="190465"/>
              <a:chOff x="5645187" y="1645875"/>
              <a:chExt cx="2732773" cy="2173616"/>
            </a:xfrm>
            <a:solidFill>
              <a:schemeClr val="lt1"/>
            </a:solidFill>
          </p:grpSpPr>
          <p:sp>
            <p:nvSpPr>
              <p:cNvPr id="40" name="Полилиния 49">
                <a:extLst>
                  <a:ext uri="{FF2B5EF4-FFF2-40B4-BE49-F238E27FC236}">
                    <a16:creationId xmlns:a16="http://schemas.microsoft.com/office/drawing/2014/main" xmlns="" id="{AC8B52EF-1BB4-44E5-A8D6-C3E2D513AB86}"/>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41" name="Полилиния 50">
                <a:extLst>
                  <a:ext uri="{FF2B5EF4-FFF2-40B4-BE49-F238E27FC236}">
                    <a16:creationId xmlns:a16="http://schemas.microsoft.com/office/drawing/2014/main" xmlns="" id="{7BD61BCE-5C8C-4517-9815-1F5F35A2C466}"/>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42" name="Полилиния 51">
                <a:extLst>
                  <a:ext uri="{FF2B5EF4-FFF2-40B4-BE49-F238E27FC236}">
                    <a16:creationId xmlns:a16="http://schemas.microsoft.com/office/drawing/2014/main" xmlns="" id="{B192B3FE-20B9-4AB4-AC7E-ECB336B15E97}"/>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44" name="Прямоугольник 30">
            <a:extLst>
              <a:ext uri="{FF2B5EF4-FFF2-40B4-BE49-F238E27FC236}">
                <a16:creationId xmlns:a16="http://schemas.microsoft.com/office/drawing/2014/main" xmlns="" id="{CAE5DD87-5179-425B-A707-C62D31281A75}"/>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pic>
        <p:nvPicPr>
          <p:cNvPr id="46" name="Google Shape;12;p1" descr="preencoded.png">
            <a:extLst>
              <a:ext uri="{FF2B5EF4-FFF2-40B4-BE49-F238E27FC236}">
                <a16:creationId xmlns:a16="http://schemas.microsoft.com/office/drawing/2014/main" xmlns="" id="{A1B85324-2A1A-48B8-B68B-C7092E78E411}"/>
              </a:ext>
            </a:extLst>
          </p:cNvPr>
          <p:cNvPicPr preferRelativeResize="0"/>
          <p:nvPr userDrawn="1"/>
        </p:nvPicPr>
        <p:blipFill rotWithShape="1">
          <a:blip r:embed="rId3">
            <a:alphaModFix/>
          </a:blip>
          <a:srcRect/>
          <a:stretch/>
        </p:blipFill>
        <p:spPr>
          <a:xfrm>
            <a:off x="580694" y="6595640"/>
            <a:ext cx="11035044" cy="183043"/>
          </a:xfrm>
          <a:prstGeom prst="rect">
            <a:avLst/>
          </a:prstGeom>
          <a:noFill/>
          <a:ln>
            <a:noFill/>
          </a:ln>
        </p:spPr>
      </p:pic>
      <p:sp>
        <p:nvSpPr>
          <p:cNvPr id="47" name="Текст 16">
            <a:extLst>
              <a:ext uri="{FF2B5EF4-FFF2-40B4-BE49-F238E27FC236}">
                <a16:creationId xmlns:a16="http://schemas.microsoft.com/office/drawing/2014/main" xmlns="" id="{4EB87C7D-846C-4413-84EC-7E6107786DBC}"/>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2" name="TextBox 1">
            <a:extLst>
              <a:ext uri="{FF2B5EF4-FFF2-40B4-BE49-F238E27FC236}">
                <a16:creationId xmlns:a16="http://schemas.microsoft.com/office/drawing/2014/main" xmlns="" id="{02B78F5A-5726-F6EA-7DD4-A8F3185A2919}"/>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39585378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Фоновое изображение и вывод 2">
    <p:spTree>
      <p:nvGrpSpPr>
        <p:cNvPr id="1" name=""/>
        <p:cNvGrpSpPr/>
        <p:nvPr/>
      </p:nvGrpSpPr>
      <p:grpSpPr>
        <a:xfrm>
          <a:off x="0" y="0"/>
          <a:ext cx="0" cy="0"/>
          <a:chOff x="0" y="0"/>
          <a:chExt cx="0" cy="0"/>
        </a:xfrm>
      </p:grpSpPr>
      <p:sp>
        <p:nvSpPr>
          <p:cNvPr id="3" name="Рисунок 7">
            <a:extLst>
              <a:ext uri="{FF2B5EF4-FFF2-40B4-BE49-F238E27FC236}">
                <a16:creationId xmlns:a16="http://schemas.microsoft.com/office/drawing/2014/main" xmlns="" id="{C3E29741-24B8-4059-8759-3885BF7529DD}"/>
              </a:ext>
            </a:extLst>
          </p:cNvPr>
          <p:cNvSpPr>
            <a:spLocks noGrp="1"/>
          </p:cNvSpPr>
          <p:nvPr>
            <p:ph type="pic" sz="quarter" idx="12" hasCustomPrompt="1"/>
          </p:nvPr>
        </p:nvSpPr>
        <p:spPr>
          <a:xfrm>
            <a:off x="8" y="307054"/>
            <a:ext cx="12191999" cy="6550946"/>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4" name="Заголовок 11">
            <a:extLst>
              <a:ext uri="{FF2B5EF4-FFF2-40B4-BE49-F238E27FC236}">
                <a16:creationId xmlns:a16="http://schemas.microsoft.com/office/drawing/2014/main" xmlns="" id="{C7733FC1-3E34-E107-A2D1-30E9AEE6A91C}"/>
              </a:ext>
            </a:extLst>
          </p:cNvPr>
          <p:cNvSpPr>
            <a:spLocks noGrp="1"/>
          </p:cNvSpPr>
          <p:nvPr>
            <p:ph type="title" hasCustomPrompt="1"/>
          </p:nvPr>
        </p:nvSpPr>
        <p:spPr>
          <a:xfrm>
            <a:off x="572187" y="481023"/>
            <a:ext cx="7252601" cy="815461"/>
          </a:xfrm>
          <a:prstGeom prst="rect">
            <a:avLst/>
          </a:prstGeom>
        </p:spPr>
        <p:txBody>
          <a:bodyPr lIns="0" tIns="0" rIns="0" bIns="0"/>
          <a:lstStyle>
            <a:lvl1pPr>
              <a:defRPr sz="2500" b="1">
                <a:solidFill>
                  <a:schemeClr val="bg1"/>
                </a:solidFill>
                <a:latin typeface="+mj-lt"/>
              </a:defRPr>
            </a:lvl1pPr>
          </a:lstStyle>
          <a:p>
            <a:r>
              <a:rPr lang="ru-RU" dirty="0"/>
              <a:t>ФОНОВОЕ ИЗОБРАЖЕНИЕ + БУЛЛИТЫ С ИКОНКАМИ + ВЫВОД</a:t>
            </a:r>
          </a:p>
        </p:txBody>
      </p:sp>
      <p:sp>
        <p:nvSpPr>
          <p:cNvPr id="22" name="Текст 22">
            <a:extLst>
              <a:ext uri="{FF2B5EF4-FFF2-40B4-BE49-F238E27FC236}">
                <a16:creationId xmlns:a16="http://schemas.microsoft.com/office/drawing/2014/main" xmlns="" id="{4CFC59AF-8E39-0F77-EFD0-E208CF796F97}"/>
              </a:ext>
            </a:extLst>
          </p:cNvPr>
          <p:cNvSpPr>
            <a:spLocks noGrp="1"/>
          </p:cNvSpPr>
          <p:nvPr>
            <p:ph type="body" sz="quarter" idx="25" hasCustomPrompt="1"/>
          </p:nvPr>
        </p:nvSpPr>
        <p:spPr>
          <a:xfrm>
            <a:off x="572187" y="1486094"/>
            <a:ext cx="4226954" cy="468000"/>
          </a:xfrm>
          <a:prstGeom prst="rect">
            <a:avLst/>
          </a:prstGeom>
        </p:spPr>
        <p:txBody>
          <a:bodyPr lIns="0" tIns="0" rIns="0" bIns="0"/>
          <a:lstStyle>
            <a:lvl1pPr marR="0" algn="l" rtl="0">
              <a:lnSpc>
                <a:spcPts val="1489"/>
              </a:lnSpc>
              <a:spcBef>
                <a:spcPts val="0"/>
              </a:spcBef>
              <a:spcAft>
                <a:spcPts val="0"/>
              </a:spcAft>
              <a:buClr>
                <a:srgbClr val="000000"/>
              </a:buClr>
              <a:buFont typeface="Arial"/>
              <a:defRPr lang="ru-RU" sz="1201" b="1" i="0" u="none" strike="noStrike" cap="all" spc="-48" baseline="0" dirty="0" smtClean="0">
                <a:solidFill>
                  <a:schemeClr val="bg1"/>
                </a:solidFill>
                <a:latin typeface="+mn-lt"/>
                <a:ea typeface="Verdana Bold" pitchFamily="34" charset="-122"/>
                <a:cs typeface="Verdana Bold" pitchFamily="34" charset="-120"/>
                <a:sym typeface="Arial"/>
              </a:defRPr>
            </a:lvl1pPr>
            <a:lvl2pPr marR="0" algn="l" rtl="0">
              <a:lnSpc>
                <a:spcPts val="1489"/>
              </a:lnSpc>
              <a:spcBef>
                <a:spcPts val="0"/>
              </a:spcBef>
              <a:spcAft>
                <a:spcPts val="0"/>
              </a:spcAft>
              <a:buClr>
                <a:srgbClr val="000000"/>
              </a:buClr>
              <a:buFont typeface="Arial"/>
              <a:defRPr lang="ru-RU" sz="1201" b="1" i="0" u="none" strike="noStrike" cap="all" spc="-48" baseline="0" dirty="0" smtClean="0">
                <a:solidFill>
                  <a:schemeClr val="bg1"/>
                </a:solidFill>
                <a:latin typeface="+mn-lt"/>
                <a:ea typeface="Verdana Bold" pitchFamily="34" charset="-122"/>
                <a:cs typeface="Verdana Bold" pitchFamily="34" charset="-120"/>
                <a:sym typeface="Arial"/>
              </a:defRPr>
            </a:lvl2pPr>
            <a:lvl3pPr marR="0" algn="l" rtl="0">
              <a:lnSpc>
                <a:spcPts val="1489"/>
              </a:lnSpc>
              <a:spcBef>
                <a:spcPts val="0"/>
              </a:spcBef>
              <a:spcAft>
                <a:spcPts val="0"/>
              </a:spcAft>
              <a:buClr>
                <a:srgbClr val="000000"/>
              </a:buClr>
              <a:buFont typeface="Arial"/>
              <a:defRPr lang="ru-RU" sz="1201" b="1" i="0" u="none" strike="noStrike" cap="all" spc="-48" baseline="0" dirty="0" smtClean="0">
                <a:solidFill>
                  <a:schemeClr val="bg1"/>
                </a:solidFill>
                <a:latin typeface="+mn-lt"/>
                <a:ea typeface="Verdana Bold" pitchFamily="34" charset="-122"/>
                <a:cs typeface="Verdana Bold" pitchFamily="34" charset="-120"/>
                <a:sym typeface="Arial"/>
              </a:defRPr>
            </a:lvl3pPr>
            <a:lvl4pPr marR="0" algn="l" rtl="0">
              <a:lnSpc>
                <a:spcPts val="1489"/>
              </a:lnSpc>
              <a:spcBef>
                <a:spcPts val="0"/>
              </a:spcBef>
              <a:spcAft>
                <a:spcPts val="0"/>
              </a:spcAft>
              <a:buClr>
                <a:srgbClr val="000000"/>
              </a:buClr>
              <a:buFont typeface="Arial"/>
              <a:defRPr lang="ru-RU" sz="1201" b="1" i="0" u="none" strike="noStrike" cap="all" spc="-48" baseline="0" dirty="0" smtClean="0">
                <a:solidFill>
                  <a:schemeClr val="bg1"/>
                </a:solidFill>
                <a:latin typeface="+mn-lt"/>
                <a:ea typeface="Verdana Bold" pitchFamily="34" charset="-122"/>
                <a:cs typeface="Verdana Bold" pitchFamily="34" charset="-120"/>
                <a:sym typeface="Arial"/>
              </a:defRPr>
            </a:lvl4pPr>
            <a:lvl5pPr marR="0" algn="l" rtl="0">
              <a:lnSpc>
                <a:spcPts val="1489"/>
              </a:lnSpc>
              <a:spcBef>
                <a:spcPts val="0"/>
              </a:spcBef>
              <a:spcAft>
                <a:spcPts val="0"/>
              </a:spcAft>
              <a:buClr>
                <a:srgbClr val="000000"/>
              </a:buClr>
              <a:buFont typeface="Arial"/>
              <a:defRPr lang="ru-RU" sz="1201" b="1" i="0" u="none" strike="noStrike" cap="all" spc="-48" baseline="0" dirty="0">
                <a:solidFill>
                  <a:schemeClr val="bg1"/>
                </a:solidFill>
                <a:latin typeface="+mn-lt"/>
                <a:ea typeface="Verdana Bold" pitchFamily="34" charset="-122"/>
                <a:cs typeface="Verdana Bold" pitchFamily="34" charset="-120"/>
                <a:sym typeface="Arial"/>
              </a:defRPr>
            </a:lvl5pPr>
          </a:lstStyle>
          <a:p>
            <a:pPr lvl="0"/>
            <a:r>
              <a:rPr lang="ru-RU" dirty="0"/>
              <a:t>ПОДЗАГОЛОВОК В ДВЕ СТРОЧКИ МАКСИМУМ</a:t>
            </a:r>
          </a:p>
        </p:txBody>
      </p:sp>
      <p:sp>
        <p:nvSpPr>
          <p:cNvPr id="25" name="Прямоугольник 29">
            <a:extLst>
              <a:ext uri="{FF2B5EF4-FFF2-40B4-BE49-F238E27FC236}">
                <a16:creationId xmlns:a16="http://schemas.microsoft.com/office/drawing/2014/main" xmlns="" id="{22B369AD-2348-4B0A-BA54-FC3ED52968A2}"/>
              </a:ext>
            </a:extLst>
          </p:cNvPr>
          <p:cNvSpPr/>
          <p:nvPr userDrawn="1"/>
        </p:nvSpPr>
        <p:spPr>
          <a:xfrm>
            <a:off x="1" y="-8675"/>
            <a:ext cx="12192000" cy="314044"/>
          </a:xfrm>
          <a:prstGeom prst="rect">
            <a:avLst/>
          </a:prstGeom>
          <a:solidFill>
            <a:srgbClr val="00224A"/>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6" name="Текст 16">
            <a:extLst>
              <a:ext uri="{FF2B5EF4-FFF2-40B4-BE49-F238E27FC236}">
                <a16:creationId xmlns:a16="http://schemas.microsoft.com/office/drawing/2014/main" xmlns="" id="{1DE12896-C28A-4EA0-A498-B8C9D227CFE9}"/>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chemeClr val="bg2">
                    <a:lumMod val="40000"/>
                    <a:lumOff val="60000"/>
                  </a:schemeClr>
                </a:solidFill>
                <a:latin typeface="+mn-lt"/>
              </a:defRPr>
            </a:lvl1pPr>
          </a:lstStyle>
          <a:p>
            <a:pPr lvl="0"/>
            <a:r>
              <a:rPr lang="ru-RU" dirty="0"/>
              <a:t>О КОМПАНИИ</a:t>
            </a:r>
          </a:p>
        </p:txBody>
      </p:sp>
      <p:sp>
        <p:nvSpPr>
          <p:cNvPr id="27" name="Текст 16">
            <a:extLst>
              <a:ext uri="{FF2B5EF4-FFF2-40B4-BE49-F238E27FC236}">
                <a16:creationId xmlns:a16="http://schemas.microsoft.com/office/drawing/2014/main" xmlns="" id="{4130FA32-FD93-4E78-9216-D5645FCCF2BB}"/>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28" name="Текст 16">
            <a:extLst>
              <a:ext uri="{FF2B5EF4-FFF2-40B4-BE49-F238E27FC236}">
                <a16:creationId xmlns:a16="http://schemas.microsoft.com/office/drawing/2014/main" xmlns="" id="{510E00DD-05F5-4013-A899-67DB85C27C45}"/>
              </a:ext>
            </a:extLst>
          </p:cNvPr>
          <p:cNvSpPr>
            <a:spLocks noGrp="1"/>
          </p:cNvSpPr>
          <p:nvPr>
            <p:ph type="body" sz="quarter" idx="26"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29" name="Текст 16">
            <a:extLst>
              <a:ext uri="{FF2B5EF4-FFF2-40B4-BE49-F238E27FC236}">
                <a16:creationId xmlns:a16="http://schemas.microsoft.com/office/drawing/2014/main" xmlns="" id="{35B85977-A134-47CF-92E4-20FF7F3DA475}"/>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30" name="Текст 16">
            <a:extLst>
              <a:ext uri="{FF2B5EF4-FFF2-40B4-BE49-F238E27FC236}">
                <a16:creationId xmlns:a16="http://schemas.microsoft.com/office/drawing/2014/main" xmlns="" id="{91714035-3E6B-4524-AA5E-D97FC69DD2A2}"/>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31" name="Текст 16">
            <a:extLst>
              <a:ext uri="{FF2B5EF4-FFF2-40B4-BE49-F238E27FC236}">
                <a16:creationId xmlns:a16="http://schemas.microsoft.com/office/drawing/2014/main" xmlns="" id="{52A6956E-C310-4013-A81C-34504F54CCA2}"/>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32" name="Прямая соединительная линия 46">
            <a:extLst>
              <a:ext uri="{FF2B5EF4-FFF2-40B4-BE49-F238E27FC236}">
                <a16:creationId xmlns:a16="http://schemas.microsoft.com/office/drawing/2014/main" xmlns="" id="{AFD15B1A-EF9B-4A1E-8A2E-EE9402AA2FCC}"/>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37" name="Group 32">
            <a:extLst>
              <a:ext uri="{FF2B5EF4-FFF2-40B4-BE49-F238E27FC236}">
                <a16:creationId xmlns:a16="http://schemas.microsoft.com/office/drawing/2014/main" xmlns="" id="{4BB5B178-C1B7-4FA2-AF15-60685AAC19A4}"/>
              </a:ext>
            </a:extLst>
          </p:cNvPr>
          <p:cNvGrpSpPr/>
          <p:nvPr userDrawn="1"/>
        </p:nvGrpSpPr>
        <p:grpSpPr>
          <a:xfrm>
            <a:off x="8346" y="-5773"/>
            <a:ext cx="339078" cy="311173"/>
            <a:chOff x="-8878" y="-5773"/>
            <a:chExt cx="339078" cy="311173"/>
          </a:xfrm>
        </p:grpSpPr>
        <p:sp>
          <p:nvSpPr>
            <p:cNvPr id="38" name="Прямоугольник 47">
              <a:extLst>
                <a:ext uri="{FF2B5EF4-FFF2-40B4-BE49-F238E27FC236}">
                  <a16:creationId xmlns:a16="http://schemas.microsoft.com/office/drawing/2014/main" xmlns="" id="{269FBCE3-ACC0-4858-8AC5-29C598B7E347}"/>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39" name="Группа 48">
              <a:extLst>
                <a:ext uri="{FF2B5EF4-FFF2-40B4-BE49-F238E27FC236}">
                  <a16:creationId xmlns:a16="http://schemas.microsoft.com/office/drawing/2014/main" xmlns="" id="{9A41239C-A565-41F1-B306-66DE7FDA9978}"/>
                </a:ext>
              </a:extLst>
            </p:cNvPr>
            <p:cNvGrpSpPr/>
            <p:nvPr userDrawn="1"/>
          </p:nvGrpSpPr>
          <p:grpSpPr>
            <a:xfrm>
              <a:off x="41277" y="43805"/>
              <a:ext cx="239461" cy="190465"/>
              <a:chOff x="5645187" y="1645875"/>
              <a:chExt cx="2732773" cy="2173616"/>
            </a:xfrm>
            <a:solidFill>
              <a:schemeClr val="lt1"/>
            </a:solidFill>
          </p:grpSpPr>
          <p:sp>
            <p:nvSpPr>
              <p:cNvPr id="40" name="Полилиния 49">
                <a:extLst>
                  <a:ext uri="{FF2B5EF4-FFF2-40B4-BE49-F238E27FC236}">
                    <a16:creationId xmlns:a16="http://schemas.microsoft.com/office/drawing/2014/main" xmlns="" id="{5CF52A38-7118-403B-9342-DD4E36568789}"/>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41" name="Полилиния 50">
                <a:extLst>
                  <a:ext uri="{FF2B5EF4-FFF2-40B4-BE49-F238E27FC236}">
                    <a16:creationId xmlns:a16="http://schemas.microsoft.com/office/drawing/2014/main" xmlns="" id="{1305484E-7AC5-4B0F-AD1A-A1B759C7F1BE}"/>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42" name="Полилиния 51">
                <a:extLst>
                  <a:ext uri="{FF2B5EF4-FFF2-40B4-BE49-F238E27FC236}">
                    <a16:creationId xmlns:a16="http://schemas.microsoft.com/office/drawing/2014/main" xmlns="" id="{10E50F33-ADBA-45B5-9B0D-E9B545208499}"/>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44" name="Прямоугольник 30">
            <a:extLst>
              <a:ext uri="{FF2B5EF4-FFF2-40B4-BE49-F238E27FC236}">
                <a16:creationId xmlns:a16="http://schemas.microsoft.com/office/drawing/2014/main" xmlns="" id="{EED54DC9-D44E-4FDA-A6CB-2F1DF9180D05}"/>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pic>
        <p:nvPicPr>
          <p:cNvPr id="46" name="Google Shape;12;p1" descr="preencoded.png">
            <a:extLst>
              <a:ext uri="{FF2B5EF4-FFF2-40B4-BE49-F238E27FC236}">
                <a16:creationId xmlns:a16="http://schemas.microsoft.com/office/drawing/2014/main" xmlns="" id="{DEC3C585-932B-435D-845F-43B5E02C7F22}"/>
              </a:ext>
            </a:extLst>
          </p:cNvPr>
          <p:cNvPicPr preferRelativeResize="0"/>
          <p:nvPr userDrawn="1"/>
        </p:nvPicPr>
        <p:blipFill rotWithShape="1">
          <a:blip r:embed="rId3">
            <a:alphaModFix/>
          </a:blip>
          <a:srcRect/>
          <a:stretch/>
        </p:blipFill>
        <p:spPr>
          <a:xfrm>
            <a:off x="580694" y="6595640"/>
            <a:ext cx="11035044" cy="183043"/>
          </a:xfrm>
          <a:prstGeom prst="rect">
            <a:avLst/>
          </a:prstGeom>
          <a:noFill/>
          <a:ln>
            <a:noFill/>
          </a:ln>
        </p:spPr>
      </p:pic>
      <p:sp>
        <p:nvSpPr>
          <p:cNvPr id="47" name="Текст 16">
            <a:extLst>
              <a:ext uri="{FF2B5EF4-FFF2-40B4-BE49-F238E27FC236}">
                <a16:creationId xmlns:a16="http://schemas.microsoft.com/office/drawing/2014/main" xmlns="" id="{0CD1EB5F-288B-4E76-95DE-E5CAC337DCED}"/>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2" name="TextBox 1">
            <a:extLst>
              <a:ext uri="{FF2B5EF4-FFF2-40B4-BE49-F238E27FC236}">
                <a16:creationId xmlns:a16="http://schemas.microsoft.com/office/drawing/2014/main" xmlns="" id="{AF1A396A-E827-BBBE-600A-91EBF68EAE87}"/>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33410391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Слайд с ключевыми фактами">
    <p:spTree>
      <p:nvGrpSpPr>
        <p:cNvPr id="1" name=""/>
        <p:cNvGrpSpPr/>
        <p:nvPr/>
      </p:nvGrpSpPr>
      <p:grpSpPr>
        <a:xfrm>
          <a:off x="0" y="0"/>
          <a:ext cx="0" cy="0"/>
          <a:chOff x="0" y="0"/>
          <a:chExt cx="0" cy="0"/>
        </a:xfrm>
      </p:grpSpPr>
      <p:sp>
        <p:nvSpPr>
          <p:cNvPr id="3" name="Заголовок 11">
            <a:extLst>
              <a:ext uri="{FF2B5EF4-FFF2-40B4-BE49-F238E27FC236}">
                <a16:creationId xmlns:a16="http://schemas.microsoft.com/office/drawing/2014/main" xmlns="" id="{F6C3FD3C-1C95-A5BE-D671-6DA795592E71}"/>
              </a:ext>
            </a:extLst>
          </p:cNvPr>
          <p:cNvSpPr>
            <a:spLocks noGrp="1"/>
          </p:cNvSpPr>
          <p:nvPr>
            <p:ph type="title" hasCustomPrompt="1"/>
          </p:nvPr>
        </p:nvSpPr>
        <p:spPr>
          <a:xfrm>
            <a:off x="572187" y="474717"/>
            <a:ext cx="11032438" cy="570297"/>
          </a:xfrm>
          <a:prstGeom prst="rect">
            <a:avLst/>
          </a:prstGeom>
        </p:spPr>
        <p:txBody>
          <a:bodyPr lIns="0" tIns="0" rIns="0" bIns="0"/>
          <a:lstStyle>
            <a:lvl1pPr>
              <a:defRPr sz="2500" b="1">
                <a:solidFill>
                  <a:srgbClr val="004494"/>
                </a:solidFill>
                <a:latin typeface="+mj-lt"/>
              </a:defRPr>
            </a:lvl1pPr>
          </a:lstStyle>
          <a:p>
            <a:r>
              <a:rPr lang="ru-RU" dirty="0"/>
              <a:t>КЛЮЧЕВЫЕ ПРОЕКТЫ ПАО «ММК»</a:t>
            </a:r>
          </a:p>
        </p:txBody>
      </p:sp>
      <p:pic>
        <p:nvPicPr>
          <p:cNvPr id="6" name="Image 3" descr="preencoded.png">
            <a:extLst>
              <a:ext uri="{FF2B5EF4-FFF2-40B4-BE49-F238E27FC236}">
                <a16:creationId xmlns:a16="http://schemas.microsoft.com/office/drawing/2014/main" xmlns="" id="{3038F659-BFEE-1F99-16F8-11240F3CA96E}"/>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a:stretch/>
        </p:blipFill>
        <p:spPr>
          <a:xfrm>
            <a:off x="584799" y="2286038"/>
            <a:ext cx="2050079" cy="12203"/>
          </a:xfrm>
          <a:prstGeom prst="rect">
            <a:avLst/>
          </a:prstGeom>
        </p:spPr>
      </p:pic>
      <p:pic>
        <p:nvPicPr>
          <p:cNvPr id="7" name="Image 5" descr="preencoded.png">
            <a:extLst>
              <a:ext uri="{FF2B5EF4-FFF2-40B4-BE49-F238E27FC236}">
                <a16:creationId xmlns:a16="http://schemas.microsoft.com/office/drawing/2014/main" xmlns="" id="{877BE24E-3652-A2FD-D965-8A42E0F22AA6}"/>
              </a:ext>
            </a:extLst>
          </p:cNvPr>
          <p:cNvPicPr>
            <a:picLocks noChangeAspect="1"/>
          </p:cNvPicPr>
          <p:nvPr userDrawn="1"/>
        </p:nvPicPr>
        <p:blipFill>
          <a:blip r:embed="rId2">
            <a:extLst>
              <a:ext uri="{96DAC541-7B7A-43D3-8B79-37D633B846F1}">
                <asvg:svgBlip xmlns="" xmlns:asvg="http://schemas.microsoft.com/office/drawing/2016/SVG/main" r:embed="rId4"/>
              </a:ext>
            </a:extLst>
          </a:blip>
          <a:srcRect/>
          <a:stretch/>
        </p:blipFill>
        <p:spPr>
          <a:xfrm>
            <a:off x="9539671" y="3623057"/>
            <a:ext cx="2050079" cy="12203"/>
          </a:xfrm>
          <a:prstGeom prst="rect">
            <a:avLst/>
          </a:prstGeom>
        </p:spPr>
      </p:pic>
      <p:pic>
        <p:nvPicPr>
          <p:cNvPr id="8" name="Image 7" descr="preencoded.png">
            <a:extLst>
              <a:ext uri="{FF2B5EF4-FFF2-40B4-BE49-F238E27FC236}">
                <a16:creationId xmlns:a16="http://schemas.microsoft.com/office/drawing/2014/main" xmlns="" id="{10B4E8FB-2A6F-32AE-EB34-58E20841E173}"/>
              </a:ext>
            </a:extLst>
          </p:cNvPr>
          <p:cNvPicPr>
            <a:picLocks noChangeAspect="1"/>
          </p:cNvPicPr>
          <p:nvPr userDrawn="1"/>
        </p:nvPicPr>
        <p:blipFill>
          <a:blip r:embed="rId2">
            <a:extLst>
              <a:ext uri="{96DAC541-7B7A-43D3-8B79-37D633B846F1}">
                <asvg:svgBlip xmlns="" xmlns:asvg="http://schemas.microsoft.com/office/drawing/2016/SVG/main" r:embed="rId5"/>
              </a:ext>
            </a:extLst>
          </a:blip>
          <a:srcRect/>
          <a:stretch/>
        </p:blipFill>
        <p:spPr>
          <a:xfrm>
            <a:off x="2821639" y="4940977"/>
            <a:ext cx="2050079" cy="12203"/>
          </a:xfrm>
          <a:prstGeom prst="rect">
            <a:avLst/>
          </a:prstGeom>
        </p:spPr>
      </p:pic>
      <p:pic>
        <p:nvPicPr>
          <p:cNvPr id="9" name="Image 9" descr="preencoded.png">
            <a:extLst>
              <a:ext uri="{FF2B5EF4-FFF2-40B4-BE49-F238E27FC236}">
                <a16:creationId xmlns:a16="http://schemas.microsoft.com/office/drawing/2014/main" xmlns="" id="{D3B4F149-758B-7B73-732B-A599F2C5C2C2}"/>
              </a:ext>
            </a:extLst>
          </p:cNvPr>
          <p:cNvPicPr>
            <a:picLocks noChangeAspect="1"/>
          </p:cNvPicPr>
          <p:nvPr userDrawn="1"/>
        </p:nvPicPr>
        <p:blipFill>
          <a:blip r:embed="rId2">
            <a:extLst>
              <a:ext uri="{96DAC541-7B7A-43D3-8B79-37D633B846F1}">
                <asvg:svgBlip xmlns="" xmlns:asvg="http://schemas.microsoft.com/office/drawing/2016/SVG/main" r:embed="rId6"/>
              </a:ext>
            </a:extLst>
          </a:blip>
          <a:srcRect/>
          <a:stretch/>
        </p:blipFill>
        <p:spPr>
          <a:xfrm>
            <a:off x="7296661" y="6258883"/>
            <a:ext cx="2050079" cy="12203"/>
          </a:xfrm>
          <a:prstGeom prst="rect">
            <a:avLst/>
          </a:prstGeom>
        </p:spPr>
      </p:pic>
      <p:pic>
        <p:nvPicPr>
          <p:cNvPr id="10" name="Image 11" descr="preencoded.png">
            <a:extLst>
              <a:ext uri="{FF2B5EF4-FFF2-40B4-BE49-F238E27FC236}">
                <a16:creationId xmlns:a16="http://schemas.microsoft.com/office/drawing/2014/main" xmlns="" id="{71BA6E15-49A0-D789-FFF5-1DD0F32F0305}"/>
              </a:ext>
            </a:extLst>
          </p:cNvPr>
          <p:cNvPicPr>
            <a:picLocks noChangeAspect="1"/>
          </p:cNvPicPr>
          <p:nvPr userDrawn="1"/>
        </p:nvPicPr>
        <p:blipFill>
          <a:blip r:embed="rId2">
            <a:extLst>
              <a:ext uri="{96DAC541-7B7A-43D3-8B79-37D633B846F1}">
                <asvg:svgBlip xmlns="" xmlns:asvg="http://schemas.microsoft.com/office/drawing/2016/SVG/main" r:embed="rId7"/>
              </a:ext>
            </a:extLst>
          </a:blip>
          <a:srcRect/>
          <a:stretch/>
        </p:blipFill>
        <p:spPr>
          <a:xfrm>
            <a:off x="2823517" y="2286038"/>
            <a:ext cx="2050079" cy="12203"/>
          </a:xfrm>
          <a:prstGeom prst="rect">
            <a:avLst/>
          </a:prstGeom>
        </p:spPr>
      </p:pic>
      <p:pic>
        <p:nvPicPr>
          <p:cNvPr id="11" name="Image 13" descr="preencoded.png">
            <a:extLst>
              <a:ext uri="{FF2B5EF4-FFF2-40B4-BE49-F238E27FC236}">
                <a16:creationId xmlns:a16="http://schemas.microsoft.com/office/drawing/2014/main" xmlns="" id="{93129A9B-C176-DCBD-58ED-F0691EF4F8A9}"/>
              </a:ext>
            </a:extLst>
          </p:cNvPr>
          <p:cNvPicPr>
            <a:picLocks noChangeAspect="1"/>
          </p:cNvPicPr>
          <p:nvPr userDrawn="1"/>
        </p:nvPicPr>
        <p:blipFill>
          <a:blip r:embed="rId2">
            <a:extLst>
              <a:ext uri="{96DAC541-7B7A-43D3-8B79-37D633B846F1}">
                <asvg:svgBlip xmlns="" xmlns:asvg="http://schemas.microsoft.com/office/drawing/2016/SVG/main" r:embed="rId8"/>
              </a:ext>
            </a:extLst>
          </a:blip>
          <a:srcRect/>
          <a:stretch/>
        </p:blipFill>
        <p:spPr>
          <a:xfrm>
            <a:off x="7300953" y="3623057"/>
            <a:ext cx="2050079" cy="12203"/>
          </a:xfrm>
          <a:prstGeom prst="rect">
            <a:avLst/>
          </a:prstGeom>
        </p:spPr>
      </p:pic>
      <p:pic>
        <p:nvPicPr>
          <p:cNvPr id="12" name="Image 15" descr="preencoded.png">
            <a:extLst>
              <a:ext uri="{FF2B5EF4-FFF2-40B4-BE49-F238E27FC236}">
                <a16:creationId xmlns:a16="http://schemas.microsoft.com/office/drawing/2014/main" xmlns="" id="{F7C616AE-E867-4A22-B266-7A6B824C5FC4}"/>
              </a:ext>
            </a:extLst>
          </p:cNvPr>
          <p:cNvPicPr>
            <a:picLocks noChangeAspect="1"/>
          </p:cNvPicPr>
          <p:nvPr userDrawn="1"/>
        </p:nvPicPr>
        <p:blipFill>
          <a:blip r:embed="rId2">
            <a:extLst>
              <a:ext uri="{96DAC541-7B7A-43D3-8B79-37D633B846F1}">
                <asvg:svgBlip xmlns="" xmlns:asvg="http://schemas.microsoft.com/office/drawing/2016/SVG/main" r:embed="rId9"/>
              </a:ext>
            </a:extLst>
          </a:blip>
          <a:srcRect/>
          <a:stretch/>
        </p:blipFill>
        <p:spPr>
          <a:xfrm>
            <a:off x="5058479" y="4940977"/>
            <a:ext cx="2050079" cy="12203"/>
          </a:xfrm>
          <a:prstGeom prst="rect">
            <a:avLst/>
          </a:prstGeom>
        </p:spPr>
      </p:pic>
      <p:pic>
        <p:nvPicPr>
          <p:cNvPr id="13" name="Image 17" descr="preencoded.png">
            <a:extLst>
              <a:ext uri="{FF2B5EF4-FFF2-40B4-BE49-F238E27FC236}">
                <a16:creationId xmlns:a16="http://schemas.microsoft.com/office/drawing/2014/main" xmlns="" id="{823DFD68-A12E-6240-99F0-DB1994C6FF50}"/>
              </a:ext>
            </a:extLst>
          </p:cNvPr>
          <p:cNvPicPr>
            <a:picLocks noChangeAspect="1"/>
          </p:cNvPicPr>
          <p:nvPr userDrawn="1"/>
        </p:nvPicPr>
        <p:blipFill>
          <a:blip r:embed="rId2">
            <a:extLst>
              <a:ext uri="{96DAC541-7B7A-43D3-8B79-37D633B846F1}">
                <asvg:svgBlip xmlns="" xmlns:asvg="http://schemas.microsoft.com/office/drawing/2016/SVG/main" r:embed="rId10"/>
              </a:ext>
            </a:extLst>
          </a:blip>
          <a:srcRect/>
          <a:stretch/>
        </p:blipFill>
        <p:spPr>
          <a:xfrm>
            <a:off x="5061160" y="6258883"/>
            <a:ext cx="2050079" cy="12203"/>
          </a:xfrm>
          <a:prstGeom prst="rect">
            <a:avLst/>
          </a:prstGeom>
        </p:spPr>
      </p:pic>
      <p:pic>
        <p:nvPicPr>
          <p:cNvPr id="14" name="Image 19" descr="preencoded.png">
            <a:extLst>
              <a:ext uri="{FF2B5EF4-FFF2-40B4-BE49-F238E27FC236}">
                <a16:creationId xmlns:a16="http://schemas.microsoft.com/office/drawing/2014/main" xmlns="" id="{C77BE1F6-460C-9C20-E9C7-377F614C394A}"/>
              </a:ext>
            </a:extLst>
          </p:cNvPr>
          <p:cNvPicPr>
            <a:picLocks noChangeAspect="1"/>
          </p:cNvPicPr>
          <p:nvPr userDrawn="1"/>
        </p:nvPicPr>
        <p:blipFill>
          <a:blip r:embed="rId2">
            <a:extLst>
              <a:ext uri="{96DAC541-7B7A-43D3-8B79-37D633B846F1}">
                <asvg:svgBlip xmlns="" xmlns:asvg="http://schemas.microsoft.com/office/drawing/2016/SVG/main" r:embed="rId11"/>
              </a:ext>
            </a:extLst>
          </a:blip>
          <a:srcRect/>
          <a:stretch/>
        </p:blipFill>
        <p:spPr>
          <a:xfrm>
            <a:off x="5062235" y="2286038"/>
            <a:ext cx="2050079" cy="12203"/>
          </a:xfrm>
          <a:prstGeom prst="rect">
            <a:avLst/>
          </a:prstGeom>
        </p:spPr>
      </p:pic>
      <p:pic>
        <p:nvPicPr>
          <p:cNvPr id="15" name="Image 21" descr="preencoded.png">
            <a:extLst>
              <a:ext uri="{FF2B5EF4-FFF2-40B4-BE49-F238E27FC236}">
                <a16:creationId xmlns:a16="http://schemas.microsoft.com/office/drawing/2014/main" xmlns="" id="{B0494283-595E-AD1A-1232-39A667A7CDE5}"/>
              </a:ext>
            </a:extLst>
          </p:cNvPr>
          <p:cNvPicPr>
            <a:picLocks noChangeAspect="1"/>
          </p:cNvPicPr>
          <p:nvPr userDrawn="1"/>
        </p:nvPicPr>
        <p:blipFill>
          <a:blip r:embed="rId2">
            <a:extLst>
              <a:ext uri="{96DAC541-7B7A-43D3-8B79-37D633B846F1}">
                <asvg:svgBlip xmlns="" xmlns:asvg="http://schemas.microsoft.com/office/drawing/2016/SVG/main" r:embed="rId12"/>
              </a:ext>
            </a:extLst>
          </a:blip>
          <a:srcRect/>
          <a:stretch/>
        </p:blipFill>
        <p:spPr>
          <a:xfrm>
            <a:off x="5062235" y="3623057"/>
            <a:ext cx="2050079" cy="12203"/>
          </a:xfrm>
          <a:prstGeom prst="rect">
            <a:avLst/>
          </a:prstGeom>
        </p:spPr>
      </p:pic>
      <p:pic>
        <p:nvPicPr>
          <p:cNvPr id="16" name="Image 23" descr="preencoded.png">
            <a:extLst>
              <a:ext uri="{FF2B5EF4-FFF2-40B4-BE49-F238E27FC236}">
                <a16:creationId xmlns:a16="http://schemas.microsoft.com/office/drawing/2014/main" xmlns="" id="{5B3CD8CC-9B6C-D7D2-FFBE-FBE89FD9782F}"/>
              </a:ext>
            </a:extLst>
          </p:cNvPr>
          <p:cNvPicPr>
            <a:picLocks noChangeAspect="1"/>
          </p:cNvPicPr>
          <p:nvPr userDrawn="1"/>
        </p:nvPicPr>
        <p:blipFill>
          <a:blip r:embed="rId2">
            <a:extLst>
              <a:ext uri="{96DAC541-7B7A-43D3-8B79-37D633B846F1}">
                <asvg:svgBlip xmlns="" xmlns:asvg="http://schemas.microsoft.com/office/drawing/2016/SVG/main" r:embed="rId13"/>
              </a:ext>
            </a:extLst>
          </a:blip>
          <a:srcRect/>
          <a:stretch/>
        </p:blipFill>
        <p:spPr>
          <a:xfrm>
            <a:off x="7295320" y="4940977"/>
            <a:ext cx="2050079" cy="12203"/>
          </a:xfrm>
          <a:prstGeom prst="rect">
            <a:avLst/>
          </a:prstGeom>
        </p:spPr>
      </p:pic>
      <p:pic>
        <p:nvPicPr>
          <p:cNvPr id="17" name="Image 25" descr="preencoded.png">
            <a:extLst>
              <a:ext uri="{FF2B5EF4-FFF2-40B4-BE49-F238E27FC236}">
                <a16:creationId xmlns:a16="http://schemas.microsoft.com/office/drawing/2014/main" xmlns="" id="{103FAAB8-2770-8814-08F5-01007916D8EF}"/>
              </a:ext>
            </a:extLst>
          </p:cNvPr>
          <p:cNvPicPr>
            <a:picLocks noChangeAspect="1"/>
          </p:cNvPicPr>
          <p:nvPr userDrawn="1"/>
        </p:nvPicPr>
        <p:blipFill>
          <a:blip r:embed="rId2">
            <a:extLst>
              <a:ext uri="{96DAC541-7B7A-43D3-8B79-37D633B846F1}">
                <asvg:svgBlip xmlns="" xmlns:asvg="http://schemas.microsoft.com/office/drawing/2016/SVG/main" r:embed="rId14"/>
              </a:ext>
            </a:extLst>
          </a:blip>
          <a:srcRect/>
          <a:stretch/>
        </p:blipFill>
        <p:spPr>
          <a:xfrm>
            <a:off x="2825659" y="6258883"/>
            <a:ext cx="2050079" cy="12203"/>
          </a:xfrm>
          <a:prstGeom prst="rect">
            <a:avLst/>
          </a:prstGeom>
        </p:spPr>
      </p:pic>
      <p:pic>
        <p:nvPicPr>
          <p:cNvPr id="18" name="Image 27" descr="preencoded.png">
            <a:extLst>
              <a:ext uri="{FF2B5EF4-FFF2-40B4-BE49-F238E27FC236}">
                <a16:creationId xmlns:a16="http://schemas.microsoft.com/office/drawing/2014/main" xmlns="" id="{CAE23984-2E65-3E4C-9129-B359F3FB8D59}"/>
              </a:ext>
            </a:extLst>
          </p:cNvPr>
          <p:cNvPicPr>
            <a:picLocks noChangeAspect="1"/>
          </p:cNvPicPr>
          <p:nvPr userDrawn="1"/>
        </p:nvPicPr>
        <p:blipFill>
          <a:blip r:embed="rId2">
            <a:extLst>
              <a:ext uri="{96DAC541-7B7A-43D3-8B79-37D633B846F1}">
                <asvg:svgBlip xmlns="" xmlns:asvg="http://schemas.microsoft.com/office/drawing/2016/SVG/main" r:embed="rId15"/>
              </a:ext>
            </a:extLst>
          </a:blip>
          <a:srcRect/>
          <a:stretch/>
        </p:blipFill>
        <p:spPr>
          <a:xfrm>
            <a:off x="7300953" y="2286038"/>
            <a:ext cx="2050079" cy="12203"/>
          </a:xfrm>
          <a:prstGeom prst="rect">
            <a:avLst/>
          </a:prstGeom>
        </p:spPr>
      </p:pic>
      <p:pic>
        <p:nvPicPr>
          <p:cNvPr id="19" name="Image 29" descr="preencoded.png">
            <a:extLst>
              <a:ext uri="{FF2B5EF4-FFF2-40B4-BE49-F238E27FC236}">
                <a16:creationId xmlns:a16="http://schemas.microsoft.com/office/drawing/2014/main" xmlns="" id="{3C4D6588-AC09-55BF-9AC1-1E0676712DB9}"/>
              </a:ext>
            </a:extLst>
          </p:cNvPr>
          <p:cNvPicPr>
            <a:picLocks noChangeAspect="1"/>
          </p:cNvPicPr>
          <p:nvPr userDrawn="1"/>
        </p:nvPicPr>
        <p:blipFill>
          <a:blip r:embed="rId2">
            <a:extLst>
              <a:ext uri="{96DAC541-7B7A-43D3-8B79-37D633B846F1}">
                <asvg:svgBlip xmlns="" xmlns:asvg="http://schemas.microsoft.com/office/drawing/2016/SVG/main" r:embed="rId16"/>
              </a:ext>
            </a:extLst>
          </a:blip>
          <a:srcRect/>
          <a:stretch/>
        </p:blipFill>
        <p:spPr>
          <a:xfrm>
            <a:off x="584799" y="3623057"/>
            <a:ext cx="2050079" cy="12203"/>
          </a:xfrm>
          <a:prstGeom prst="rect">
            <a:avLst/>
          </a:prstGeom>
        </p:spPr>
      </p:pic>
      <p:pic>
        <p:nvPicPr>
          <p:cNvPr id="20" name="Image 31" descr="preencoded.png">
            <a:extLst>
              <a:ext uri="{FF2B5EF4-FFF2-40B4-BE49-F238E27FC236}">
                <a16:creationId xmlns:a16="http://schemas.microsoft.com/office/drawing/2014/main" xmlns="" id="{0F9C08D1-CE6B-796B-A044-1EC7EF6DD583}"/>
              </a:ext>
            </a:extLst>
          </p:cNvPr>
          <p:cNvPicPr>
            <a:picLocks noChangeAspect="1"/>
          </p:cNvPicPr>
          <p:nvPr userDrawn="1"/>
        </p:nvPicPr>
        <p:blipFill>
          <a:blip r:embed="rId2">
            <a:extLst>
              <a:ext uri="{96DAC541-7B7A-43D3-8B79-37D633B846F1}">
                <asvg:svgBlip xmlns="" xmlns:asvg="http://schemas.microsoft.com/office/drawing/2016/SVG/main" r:embed="rId17"/>
              </a:ext>
            </a:extLst>
          </a:blip>
          <a:srcRect/>
          <a:stretch/>
        </p:blipFill>
        <p:spPr>
          <a:xfrm>
            <a:off x="9532161" y="4940977"/>
            <a:ext cx="2050079" cy="12203"/>
          </a:xfrm>
          <a:prstGeom prst="rect">
            <a:avLst/>
          </a:prstGeom>
        </p:spPr>
      </p:pic>
      <p:pic>
        <p:nvPicPr>
          <p:cNvPr id="21" name="Image 33" descr="preencoded.png">
            <a:extLst>
              <a:ext uri="{FF2B5EF4-FFF2-40B4-BE49-F238E27FC236}">
                <a16:creationId xmlns:a16="http://schemas.microsoft.com/office/drawing/2014/main" xmlns="" id="{63E026B5-DC05-A5A9-BE11-F2BDA730328C}"/>
              </a:ext>
            </a:extLst>
          </p:cNvPr>
          <p:cNvPicPr>
            <a:picLocks noChangeAspect="1"/>
          </p:cNvPicPr>
          <p:nvPr userDrawn="1"/>
        </p:nvPicPr>
        <p:blipFill>
          <a:blip r:embed="rId2">
            <a:extLst>
              <a:ext uri="{96DAC541-7B7A-43D3-8B79-37D633B846F1}">
                <asvg:svgBlip xmlns="" xmlns:asvg="http://schemas.microsoft.com/office/drawing/2016/SVG/main" r:embed="rId18"/>
              </a:ext>
            </a:extLst>
          </a:blip>
          <a:srcRect/>
          <a:stretch/>
        </p:blipFill>
        <p:spPr>
          <a:xfrm>
            <a:off x="9539671" y="2286038"/>
            <a:ext cx="2050079" cy="12203"/>
          </a:xfrm>
          <a:prstGeom prst="rect">
            <a:avLst/>
          </a:prstGeom>
        </p:spPr>
      </p:pic>
      <p:pic>
        <p:nvPicPr>
          <p:cNvPr id="22" name="Image 35" descr="preencoded.png">
            <a:extLst>
              <a:ext uri="{FF2B5EF4-FFF2-40B4-BE49-F238E27FC236}">
                <a16:creationId xmlns:a16="http://schemas.microsoft.com/office/drawing/2014/main" xmlns="" id="{C954258A-6988-D364-55BE-54508056677A}"/>
              </a:ext>
            </a:extLst>
          </p:cNvPr>
          <p:cNvPicPr>
            <a:picLocks noChangeAspect="1"/>
          </p:cNvPicPr>
          <p:nvPr userDrawn="1"/>
        </p:nvPicPr>
        <p:blipFill>
          <a:blip r:embed="rId2">
            <a:extLst>
              <a:ext uri="{96DAC541-7B7A-43D3-8B79-37D633B846F1}">
                <asvg:svgBlip xmlns="" xmlns:asvg="http://schemas.microsoft.com/office/drawing/2016/SVG/main" r:embed="rId19"/>
              </a:ext>
            </a:extLst>
          </a:blip>
          <a:srcRect/>
          <a:stretch/>
        </p:blipFill>
        <p:spPr>
          <a:xfrm>
            <a:off x="584799" y="4940977"/>
            <a:ext cx="2050079" cy="12203"/>
          </a:xfrm>
          <a:prstGeom prst="rect">
            <a:avLst/>
          </a:prstGeom>
        </p:spPr>
      </p:pic>
      <p:pic>
        <p:nvPicPr>
          <p:cNvPr id="23" name="Image 37" descr="preencoded.png">
            <a:extLst>
              <a:ext uri="{FF2B5EF4-FFF2-40B4-BE49-F238E27FC236}">
                <a16:creationId xmlns:a16="http://schemas.microsoft.com/office/drawing/2014/main" xmlns="" id="{7D7796B9-489A-53B9-375F-0B12D3BE1CB4}"/>
              </a:ext>
            </a:extLst>
          </p:cNvPr>
          <p:cNvPicPr>
            <a:picLocks noChangeAspect="1"/>
          </p:cNvPicPr>
          <p:nvPr userDrawn="1"/>
        </p:nvPicPr>
        <p:blipFill>
          <a:blip r:embed="rId2">
            <a:extLst>
              <a:ext uri="{96DAC541-7B7A-43D3-8B79-37D633B846F1}">
                <asvg:svgBlip xmlns="" xmlns:asvg="http://schemas.microsoft.com/office/drawing/2016/SVG/main" r:embed="rId20"/>
              </a:ext>
            </a:extLst>
          </a:blip>
          <a:srcRect/>
          <a:stretch/>
        </p:blipFill>
        <p:spPr>
          <a:xfrm>
            <a:off x="9532161" y="6258884"/>
            <a:ext cx="2050079" cy="12203"/>
          </a:xfrm>
          <a:prstGeom prst="rect">
            <a:avLst/>
          </a:prstGeom>
        </p:spPr>
      </p:pic>
      <p:pic>
        <p:nvPicPr>
          <p:cNvPr id="24" name="Image 39" descr="preencoded.png">
            <a:extLst>
              <a:ext uri="{FF2B5EF4-FFF2-40B4-BE49-F238E27FC236}">
                <a16:creationId xmlns:a16="http://schemas.microsoft.com/office/drawing/2014/main" xmlns="" id="{F9BBB1E2-D7F7-063E-6A7B-D7EFAC3CA62A}"/>
              </a:ext>
            </a:extLst>
          </p:cNvPr>
          <p:cNvPicPr>
            <a:picLocks noChangeAspect="1"/>
          </p:cNvPicPr>
          <p:nvPr userDrawn="1"/>
        </p:nvPicPr>
        <p:blipFill>
          <a:blip r:embed="rId2">
            <a:extLst>
              <a:ext uri="{96DAC541-7B7A-43D3-8B79-37D633B846F1}">
                <asvg:svgBlip xmlns="" xmlns:asvg="http://schemas.microsoft.com/office/drawing/2016/SVG/main" r:embed="rId21"/>
              </a:ext>
            </a:extLst>
          </a:blip>
          <a:srcRect/>
          <a:stretch/>
        </p:blipFill>
        <p:spPr>
          <a:xfrm>
            <a:off x="2823517" y="3623057"/>
            <a:ext cx="2050079" cy="12203"/>
          </a:xfrm>
          <a:prstGeom prst="rect">
            <a:avLst/>
          </a:prstGeom>
        </p:spPr>
      </p:pic>
      <p:sp>
        <p:nvSpPr>
          <p:cNvPr id="25" name="Текст 192">
            <a:extLst>
              <a:ext uri="{FF2B5EF4-FFF2-40B4-BE49-F238E27FC236}">
                <a16:creationId xmlns:a16="http://schemas.microsoft.com/office/drawing/2014/main" xmlns="" id="{6EC3DD37-76B9-6971-FFAF-8BA2B085807C}"/>
              </a:ext>
            </a:extLst>
          </p:cNvPr>
          <p:cNvSpPr>
            <a:spLocks noGrp="1"/>
          </p:cNvSpPr>
          <p:nvPr>
            <p:ph type="body" sz="quarter" idx="17" hasCustomPrompt="1"/>
          </p:nvPr>
        </p:nvSpPr>
        <p:spPr>
          <a:xfrm>
            <a:off x="584799" y="1166769"/>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26" name="Текст 192">
            <a:extLst>
              <a:ext uri="{FF2B5EF4-FFF2-40B4-BE49-F238E27FC236}">
                <a16:creationId xmlns:a16="http://schemas.microsoft.com/office/drawing/2014/main" xmlns="" id="{BEC5FA86-5428-F248-9CD1-157FE6947249}"/>
              </a:ext>
            </a:extLst>
          </p:cNvPr>
          <p:cNvSpPr>
            <a:spLocks noGrp="1"/>
          </p:cNvSpPr>
          <p:nvPr>
            <p:ph type="body" sz="quarter" idx="18" hasCustomPrompt="1"/>
          </p:nvPr>
        </p:nvSpPr>
        <p:spPr>
          <a:xfrm>
            <a:off x="584799" y="1395652"/>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27" name="Текст 192">
            <a:extLst>
              <a:ext uri="{FF2B5EF4-FFF2-40B4-BE49-F238E27FC236}">
                <a16:creationId xmlns:a16="http://schemas.microsoft.com/office/drawing/2014/main" xmlns="" id="{708C8B31-0641-70E6-EF8A-9D37920404C9}"/>
              </a:ext>
            </a:extLst>
          </p:cNvPr>
          <p:cNvSpPr>
            <a:spLocks noGrp="1"/>
          </p:cNvSpPr>
          <p:nvPr>
            <p:ph type="body" sz="quarter" idx="19" hasCustomPrompt="1"/>
          </p:nvPr>
        </p:nvSpPr>
        <p:spPr>
          <a:xfrm>
            <a:off x="2825659" y="1166769"/>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28" name="Текст 192">
            <a:extLst>
              <a:ext uri="{FF2B5EF4-FFF2-40B4-BE49-F238E27FC236}">
                <a16:creationId xmlns:a16="http://schemas.microsoft.com/office/drawing/2014/main" xmlns="" id="{ACDAC8A4-001F-5290-5ADA-12EE353A606C}"/>
              </a:ext>
            </a:extLst>
          </p:cNvPr>
          <p:cNvSpPr>
            <a:spLocks noGrp="1"/>
          </p:cNvSpPr>
          <p:nvPr>
            <p:ph type="body" sz="quarter" idx="20" hasCustomPrompt="1"/>
          </p:nvPr>
        </p:nvSpPr>
        <p:spPr>
          <a:xfrm>
            <a:off x="2825659" y="1395652"/>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29" name="Текст 192">
            <a:extLst>
              <a:ext uri="{FF2B5EF4-FFF2-40B4-BE49-F238E27FC236}">
                <a16:creationId xmlns:a16="http://schemas.microsoft.com/office/drawing/2014/main" xmlns="" id="{0E123692-4BF5-3E88-98C5-BB53E348A333}"/>
              </a:ext>
            </a:extLst>
          </p:cNvPr>
          <p:cNvSpPr>
            <a:spLocks noGrp="1"/>
          </p:cNvSpPr>
          <p:nvPr>
            <p:ph type="body" sz="quarter" idx="21" hasCustomPrompt="1"/>
          </p:nvPr>
        </p:nvSpPr>
        <p:spPr>
          <a:xfrm>
            <a:off x="5066519" y="1166769"/>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30" name="Текст 192">
            <a:extLst>
              <a:ext uri="{FF2B5EF4-FFF2-40B4-BE49-F238E27FC236}">
                <a16:creationId xmlns:a16="http://schemas.microsoft.com/office/drawing/2014/main" xmlns="" id="{6D80B297-7AF6-7EF9-1B50-65030562795C}"/>
              </a:ext>
            </a:extLst>
          </p:cNvPr>
          <p:cNvSpPr>
            <a:spLocks noGrp="1"/>
          </p:cNvSpPr>
          <p:nvPr>
            <p:ph type="body" sz="quarter" idx="22" hasCustomPrompt="1"/>
          </p:nvPr>
        </p:nvSpPr>
        <p:spPr>
          <a:xfrm>
            <a:off x="5066519" y="1395652"/>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31" name="Текст 192">
            <a:extLst>
              <a:ext uri="{FF2B5EF4-FFF2-40B4-BE49-F238E27FC236}">
                <a16:creationId xmlns:a16="http://schemas.microsoft.com/office/drawing/2014/main" xmlns="" id="{E57F97DB-1706-DAA0-4B0D-4BC1E7351422}"/>
              </a:ext>
            </a:extLst>
          </p:cNvPr>
          <p:cNvSpPr>
            <a:spLocks noGrp="1"/>
          </p:cNvSpPr>
          <p:nvPr>
            <p:ph type="body" sz="quarter" idx="23" hasCustomPrompt="1"/>
          </p:nvPr>
        </p:nvSpPr>
        <p:spPr>
          <a:xfrm>
            <a:off x="7307379" y="1166769"/>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32" name="Текст 192">
            <a:extLst>
              <a:ext uri="{FF2B5EF4-FFF2-40B4-BE49-F238E27FC236}">
                <a16:creationId xmlns:a16="http://schemas.microsoft.com/office/drawing/2014/main" xmlns="" id="{4612FA8C-F329-4136-4D5C-B6E1B339E50B}"/>
              </a:ext>
            </a:extLst>
          </p:cNvPr>
          <p:cNvSpPr>
            <a:spLocks noGrp="1"/>
          </p:cNvSpPr>
          <p:nvPr>
            <p:ph type="body" sz="quarter" idx="24" hasCustomPrompt="1"/>
          </p:nvPr>
        </p:nvSpPr>
        <p:spPr>
          <a:xfrm>
            <a:off x="7307379" y="1395652"/>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33" name="Текст 192">
            <a:extLst>
              <a:ext uri="{FF2B5EF4-FFF2-40B4-BE49-F238E27FC236}">
                <a16:creationId xmlns:a16="http://schemas.microsoft.com/office/drawing/2014/main" xmlns="" id="{C780CE8E-8A88-4851-8B50-427181C8E8F8}"/>
              </a:ext>
            </a:extLst>
          </p:cNvPr>
          <p:cNvSpPr>
            <a:spLocks noGrp="1"/>
          </p:cNvSpPr>
          <p:nvPr>
            <p:ph type="body" sz="quarter" idx="25" hasCustomPrompt="1"/>
          </p:nvPr>
        </p:nvSpPr>
        <p:spPr>
          <a:xfrm>
            <a:off x="9548240" y="1166769"/>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34" name="Текст 192">
            <a:extLst>
              <a:ext uri="{FF2B5EF4-FFF2-40B4-BE49-F238E27FC236}">
                <a16:creationId xmlns:a16="http://schemas.microsoft.com/office/drawing/2014/main" xmlns="" id="{0E5DA1CA-0E3B-B6F5-3935-7EFF19A2F32B}"/>
              </a:ext>
            </a:extLst>
          </p:cNvPr>
          <p:cNvSpPr>
            <a:spLocks noGrp="1"/>
          </p:cNvSpPr>
          <p:nvPr>
            <p:ph type="body" sz="quarter" idx="26" hasCustomPrompt="1"/>
          </p:nvPr>
        </p:nvSpPr>
        <p:spPr>
          <a:xfrm>
            <a:off x="9548240" y="1395652"/>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35" name="Текст 192">
            <a:extLst>
              <a:ext uri="{FF2B5EF4-FFF2-40B4-BE49-F238E27FC236}">
                <a16:creationId xmlns:a16="http://schemas.microsoft.com/office/drawing/2014/main" xmlns="" id="{F4A06C14-0B61-7C0A-F5A4-251F507F0468}"/>
              </a:ext>
            </a:extLst>
          </p:cNvPr>
          <p:cNvSpPr>
            <a:spLocks noGrp="1"/>
          </p:cNvSpPr>
          <p:nvPr>
            <p:ph type="body" sz="quarter" idx="27" hasCustomPrompt="1"/>
          </p:nvPr>
        </p:nvSpPr>
        <p:spPr>
          <a:xfrm>
            <a:off x="584799" y="2480105"/>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36" name="Текст 192">
            <a:extLst>
              <a:ext uri="{FF2B5EF4-FFF2-40B4-BE49-F238E27FC236}">
                <a16:creationId xmlns:a16="http://schemas.microsoft.com/office/drawing/2014/main" xmlns="" id="{C2E51BAC-D5D9-0537-CA9B-055D12E582C1}"/>
              </a:ext>
            </a:extLst>
          </p:cNvPr>
          <p:cNvSpPr>
            <a:spLocks noGrp="1"/>
          </p:cNvSpPr>
          <p:nvPr>
            <p:ph type="body" sz="quarter" idx="28" hasCustomPrompt="1"/>
          </p:nvPr>
        </p:nvSpPr>
        <p:spPr>
          <a:xfrm>
            <a:off x="593681" y="2708997"/>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37" name="Текст 192">
            <a:extLst>
              <a:ext uri="{FF2B5EF4-FFF2-40B4-BE49-F238E27FC236}">
                <a16:creationId xmlns:a16="http://schemas.microsoft.com/office/drawing/2014/main" xmlns="" id="{5CC9651A-970E-7247-415B-C89AE9E9E193}"/>
              </a:ext>
            </a:extLst>
          </p:cNvPr>
          <p:cNvSpPr>
            <a:spLocks noGrp="1"/>
          </p:cNvSpPr>
          <p:nvPr>
            <p:ph type="body" sz="quarter" idx="29" hasCustomPrompt="1"/>
          </p:nvPr>
        </p:nvSpPr>
        <p:spPr>
          <a:xfrm>
            <a:off x="2825659" y="2480105"/>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38" name="Текст 192">
            <a:extLst>
              <a:ext uri="{FF2B5EF4-FFF2-40B4-BE49-F238E27FC236}">
                <a16:creationId xmlns:a16="http://schemas.microsoft.com/office/drawing/2014/main" xmlns="" id="{B892EDC1-148E-EB63-31FE-D562B1818EF8}"/>
              </a:ext>
            </a:extLst>
          </p:cNvPr>
          <p:cNvSpPr>
            <a:spLocks noGrp="1"/>
          </p:cNvSpPr>
          <p:nvPr>
            <p:ph type="body" sz="quarter" idx="30" hasCustomPrompt="1"/>
          </p:nvPr>
        </p:nvSpPr>
        <p:spPr>
          <a:xfrm>
            <a:off x="2832321" y="2708997"/>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39" name="Текст 192">
            <a:extLst>
              <a:ext uri="{FF2B5EF4-FFF2-40B4-BE49-F238E27FC236}">
                <a16:creationId xmlns:a16="http://schemas.microsoft.com/office/drawing/2014/main" xmlns="" id="{04C11F68-D55A-5B42-9F19-D975A9A76B7D}"/>
              </a:ext>
            </a:extLst>
          </p:cNvPr>
          <p:cNvSpPr>
            <a:spLocks noGrp="1"/>
          </p:cNvSpPr>
          <p:nvPr>
            <p:ph type="body" sz="quarter" idx="31" hasCustomPrompt="1"/>
          </p:nvPr>
        </p:nvSpPr>
        <p:spPr>
          <a:xfrm>
            <a:off x="5066519" y="2480105"/>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40" name="Текст 192">
            <a:extLst>
              <a:ext uri="{FF2B5EF4-FFF2-40B4-BE49-F238E27FC236}">
                <a16:creationId xmlns:a16="http://schemas.microsoft.com/office/drawing/2014/main" xmlns="" id="{11D7C730-4EEE-0C93-EC3E-63A0A3B8DAC1}"/>
              </a:ext>
            </a:extLst>
          </p:cNvPr>
          <p:cNvSpPr>
            <a:spLocks noGrp="1"/>
          </p:cNvSpPr>
          <p:nvPr>
            <p:ph type="body" sz="quarter" idx="32" hasCustomPrompt="1"/>
          </p:nvPr>
        </p:nvSpPr>
        <p:spPr>
          <a:xfrm>
            <a:off x="5070961" y="2708997"/>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41" name="Текст 192">
            <a:extLst>
              <a:ext uri="{FF2B5EF4-FFF2-40B4-BE49-F238E27FC236}">
                <a16:creationId xmlns:a16="http://schemas.microsoft.com/office/drawing/2014/main" xmlns="" id="{0FCDC8A5-4845-5B0E-18BA-CB2FCD040A1C}"/>
              </a:ext>
            </a:extLst>
          </p:cNvPr>
          <p:cNvSpPr>
            <a:spLocks noGrp="1"/>
          </p:cNvSpPr>
          <p:nvPr>
            <p:ph type="body" sz="quarter" idx="33" hasCustomPrompt="1"/>
          </p:nvPr>
        </p:nvSpPr>
        <p:spPr>
          <a:xfrm>
            <a:off x="7307379" y="2480105"/>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42" name="Текст 192">
            <a:extLst>
              <a:ext uri="{FF2B5EF4-FFF2-40B4-BE49-F238E27FC236}">
                <a16:creationId xmlns:a16="http://schemas.microsoft.com/office/drawing/2014/main" xmlns="" id="{2A9BBEEE-F204-E087-BC27-90D29D3AB0B9}"/>
              </a:ext>
            </a:extLst>
          </p:cNvPr>
          <p:cNvSpPr>
            <a:spLocks noGrp="1"/>
          </p:cNvSpPr>
          <p:nvPr>
            <p:ph type="body" sz="quarter" idx="34" hasCustomPrompt="1"/>
          </p:nvPr>
        </p:nvSpPr>
        <p:spPr>
          <a:xfrm>
            <a:off x="7309601" y="2708997"/>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43" name="Текст 192">
            <a:extLst>
              <a:ext uri="{FF2B5EF4-FFF2-40B4-BE49-F238E27FC236}">
                <a16:creationId xmlns:a16="http://schemas.microsoft.com/office/drawing/2014/main" xmlns="" id="{9061D3AA-75D1-0C2A-B3F3-4F0FAB995211}"/>
              </a:ext>
            </a:extLst>
          </p:cNvPr>
          <p:cNvSpPr>
            <a:spLocks noGrp="1"/>
          </p:cNvSpPr>
          <p:nvPr>
            <p:ph type="body" sz="quarter" idx="35" hasCustomPrompt="1"/>
          </p:nvPr>
        </p:nvSpPr>
        <p:spPr>
          <a:xfrm>
            <a:off x="9548240" y="2480105"/>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44" name="Текст 192">
            <a:extLst>
              <a:ext uri="{FF2B5EF4-FFF2-40B4-BE49-F238E27FC236}">
                <a16:creationId xmlns:a16="http://schemas.microsoft.com/office/drawing/2014/main" xmlns="" id="{383DB6C2-7B02-FEE8-C5CA-F55BA8FC7D7D}"/>
              </a:ext>
            </a:extLst>
          </p:cNvPr>
          <p:cNvSpPr>
            <a:spLocks noGrp="1"/>
          </p:cNvSpPr>
          <p:nvPr>
            <p:ph type="body" sz="quarter" idx="36" hasCustomPrompt="1"/>
          </p:nvPr>
        </p:nvSpPr>
        <p:spPr>
          <a:xfrm>
            <a:off x="9548240" y="2708997"/>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45" name="Текст 192">
            <a:extLst>
              <a:ext uri="{FF2B5EF4-FFF2-40B4-BE49-F238E27FC236}">
                <a16:creationId xmlns:a16="http://schemas.microsoft.com/office/drawing/2014/main" xmlns="" id="{836FD4CB-20E5-4571-28CA-F36AAD8DEA7C}"/>
              </a:ext>
            </a:extLst>
          </p:cNvPr>
          <p:cNvSpPr>
            <a:spLocks noGrp="1"/>
          </p:cNvSpPr>
          <p:nvPr>
            <p:ph type="body" sz="quarter" idx="37" hasCustomPrompt="1"/>
          </p:nvPr>
        </p:nvSpPr>
        <p:spPr>
          <a:xfrm>
            <a:off x="584799" y="3800021"/>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46" name="Текст 192">
            <a:extLst>
              <a:ext uri="{FF2B5EF4-FFF2-40B4-BE49-F238E27FC236}">
                <a16:creationId xmlns:a16="http://schemas.microsoft.com/office/drawing/2014/main" xmlns="" id="{C989A8D6-623F-20BF-36D7-541FEA9E5F00}"/>
              </a:ext>
            </a:extLst>
          </p:cNvPr>
          <p:cNvSpPr>
            <a:spLocks noGrp="1"/>
          </p:cNvSpPr>
          <p:nvPr>
            <p:ph type="body" sz="quarter" idx="38" hasCustomPrompt="1"/>
          </p:nvPr>
        </p:nvSpPr>
        <p:spPr>
          <a:xfrm>
            <a:off x="584799" y="4028913"/>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47" name="Текст 192">
            <a:extLst>
              <a:ext uri="{FF2B5EF4-FFF2-40B4-BE49-F238E27FC236}">
                <a16:creationId xmlns:a16="http://schemas.microsoft.com/office/drawing/2014/main" xmlns="" id="{94E4F2B1-EC91-F372-6B05-B36EFA3D3F40}"/>
              </a:ext>
            </a:extLst>
          </p:cNvPr>
          <p:cNvSpPr>
            <a:spLocks noGrp="1"/>
          </p:cNvSpPr>
          <p:nvPr>
            <p:ph type="body" sz="quarter" idx="39" hasCustomPrompt="1"/>
          </p:nvPr>
        </p:nvSpPr>
        <p:spPr>
          <a:xfrm>
            <a:off x="2825659" y="3800021"/>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48" name="Текст 192">
            <a:extLst>
              <a:ext uri="{FF2B5EF4-FFF2-40B4-BE49-F238E27FC236}">
                <a16:creationId xmlns:a16="http://schemas.microsoft.com/office/drawing/2014/main" xmlns="" id="{252FEBA8-8685-17B5-216C-D22B64B99691}"/>
              </a:ext>
            </a:extLst>
          </p:cNvPr>
          <p:cNvSpPr>
            <a:spLocks noGrp="1"/>
          </p:cNvSpPr>
          <p:nvPr>
            <p:ph type="body" sz="quarter" idx="40" hasCustomPrompt="1"/>
          </p:nvPr>
        </p:nvSpPr>
        <p:spPr>
          <a:xfrm>
            <a:off x="2825659" y="4028913"/>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49" name="Текст 192">
            <a:extLst>
              <a:ext uri="{FF2B5EF4-FFF2-40B4-BE49-F238E27FC236}">
                <a16:creationId xmlns:a16="http://schemas.microsoft.com/office/drawing/2014/main" xmlns="" id="{64B597E8-0C26-E96A-5200-DB50D6869991}"/>
              </a:ext>
            </a:extLst>
          </p:cNvPr>
          <p:cNvSpPr>
            <a:spLocks noGrp="1"/>
          </p:cNvSpPr>
          <p:nvPr>
            <p:ph type="body" sz="quarter" idx="41" hasCustomPrompt="1"/>
          </p:nvPr>
        </p:nvSpPr>
        <p:spPr>
          <a:xfrm>
            <a:off x="5066519" y="3800021"/>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50" name="Текст 192">
            <a:extLst>
              <a:ext uri="{FF2B5EF4-FFF2-40B4-BE49-F238E27FC236}">
                <a16:creationId xmlns:a16="http://schemas.microsoft.com/office/drawing/2014/main" xmlns="" id="{AF1B6C57-5788-EB7E-742A-C2442B43C070}"/>
              </a:ext>
            </a:extLst>
          </p:cNvPr>
          <p:cNvSpPr>
            <a:spLocks noGrp="1"/>
          </p:cNvSpPr>
          <p:nvPr>
            <p:ph type="body" sz="quarter" idx="42" hasCustomPrompt="1"/>
          </p:nvPr>
        </p:nvSpPr>
        <p:spPr>
          <a:xfrm>
            <a:off x="5066519" y="4028913"/>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51" name="Текст 192">
            <a:extLst>
              <a:ext uri="{FF2B5EF4-FFF2-40B4-BE49-F238E27FC236}">
                <a16:creationId xmlns:a16="http://schemas.microsoft.com/office/drawing/2014/main" xmlns="" id="{4957DBBF-09D0-A42E-F8CD-20F88B1B0002}"/>
              </a:ext>
            </a:extLst>
          </p:cNvPr>
          <p:cNvSpPr>
            <a:spLocks noGrp="1"/>
          </p:cNvSpPr>
          <p:nvPr>
            <p:ph type="body" sz="quarter" idx="43" hasCustomPrompt="1"/>
          </p:nvPr>
        </p:nvSpPr>
        <p:spPr>
          <a:xfrm>
            <a:off x="7307379" y="3800021"/>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52" name="Текст 192">
            <a:extLst>
              <a:ext uri="{FF2B5EF4-FFF2-40B4-BE49-F238E27FC236}">
                <a16:creationId xmlns:a16="http://schemas.microsoft.com/office/drawing/2014/main" xmlns="" id="{D8359B44-D3E5-3DC6-6E09-D2A02DB4CB6F}"/>
              </a:ext>
            </a:extLst>
          </p:cNvPr>
          <p:cNvSpPr>
            <a:spLocks noGrp="1"/>
          </p:cNvSpPr>
          <p:nvPr>
            <p:ph type="body" sz="quarter" idx="44" hasCustomPrompt="1"/>
          </p:nvPr>
        </p:nvSpPr>
        <p:spPr>
          <a:xfrm>
            <a:off x="7307379" y="4028913"/>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53" name="Текст 192">
            <a:extLst>
              <a:ext uri="{FF2B5EF4-FFF2-40B4-BE49-F238E27FC236}">
                <a16:creationId xmlns:a16="http://schemas.microsoft.com/office/drawing/2014/main" xmlns="" id="{E4936BB4-E079-952A-685C-54F29D8314B6}"/>
              </a:ext>
            </a:extLst>
          </p:cNvPr>
          <p:cNvSpPr>
            <a:spLocks noGrp="1"/>
          </p:cNvSpPr>
          <p:nvPr>
            <p:ph type="body" sz="quarter" idx="45" hasCustomPrompt="1"/>
          </p:nvPr>
        </p:nvSpPr>
        <p:spPr>
          <a:xfrm>
            <a:off x="9548240" y="3800021"/>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54" name="Текст 192">
            <a:extLst>
              <a:ext uri="{FF2B5EF4-FFF2-40B4-BE49-F238E27FC236}">
                <a16:creationId xmlns:a16="http://schemas.microsoft.com/office/drawing/2014/main" xmlns="" id="{56782C9B-0D37-B974-AFDE-6E9183282EE1}"/>
              </a:ext>
            </a:extLst>
          </p:cNvPr>
          <p:cNvSpPr>
            <a:spLocks noGrp="1"/>
          </p:cNvSpPr>
          <p:nvPr>
            <p:ph type="body" sz="quarter" idx="46" hasCustomPrompt="1"/>
          </p:nvPr>
        </p:nvSpPr>
        <p:spPr>
          <a:xfrm>
            <a:off x="9548240" y="4028913"/>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55" name="Текст 192">
            <a:extLst>
              <a:ext uri="{FF2B5EF4-FFF2-40B4-BE49-F238E27FC236}">
                <a16:creationId xmlns:a16="http://schemas.microsoft.com/office/drawing/2014/main" xmlns="" id="{D2640F84-09F2-D0A2-00F7-EBDB75E7FCF2}"/>
              </a:ext>
            </a:extLst>
          </p:cNvPr>
          <p:cNvSpPr>
            <a:spLocks noGrp="1"/>
          </p:cNvSpPr>
          <p:nvPr>
            <p:ph type="body" sz="quarter" idx="47" hasCustomPrompt="1"/>
          </p:nvPr>
        </p:nvSpPr>
        <p:spPr>
          <a:xfrm>
            <a:off x="2825659" y="5119937"/>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56" name="Текст 192">
            <a:extLst>
              <a:ext uri="{FF2B5EF4-FFF2-40B4-BE49-F238E27FC236}">
                <a16:creationId xmlns:a16="http://schemas.microsoft.com/office/drawing/2014/main" xmlns="" id="{C3669F04-A698-5BA2-E361-4F432569CDCE}"/>
              </a:ext>
            </a:extLst>
          </p:cNvPr>
          <p:cNvSpPr>
            <a:spLocks noGrp="1"/>
          </p:cNvSpPr>
          <p:nvPr>
            <p:ph type="body" sz="quarter" idx="48" hasCustomPrompt="1"/>
          </p:nvPr>
        </p:nvSpPr>
        <p:spPr>
          <a:xfrm>
            <a:off x="2825659" y="5348829"/>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57" name="Текст 192">
            <a:extLst>
              <a:ext uri="{FF2B5EF4-FFF2-40B4-BE49-F238E27FC236}">
                <a16:creationId xmlns:a16="http://schemas.microsoft.com/office/drawing/2014/main" xmlns="" id="{CC8CA50A-DBFE-C011-6F53-0F48C6E4EE6D}"/>
              </a:ext>
            </a:extLst>
          </p:cNvPr>
          <p:cNvSpPr>
            <a:spLocks noGrp="1"/>
          </p:cNvSpPr>
          <p:nvPr>
            <p:ph type="body" sz="quarter" idx="49" hasCustomPrompt="1"/>
          </p:nvPr>
        </p:nvSpPr>
        <p:spPr>
          <a:xfrm>
            <a:off x="5066519" y="5119937"/>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58" name="Текст 192">
            <a:extLst>
              <a:ext uri="{FF2B5EF4-FFF2-40B4-BE49-F238E27FC236}">
                <a16:creationId xmlns:a16="http://schemas.microsoft.com/office/drawing/2014/main" xmlns="" id="{557E8F59-326D-BECF-18ED-4BBFBD3FF634}"/>
              </a:ext>
            </a:extLst>
          </p:cNvPr>
          <p:cNvSpPr>
            <a:spLocks noGrp="1"/>
          </p:cNvSpPr>
          <p:nvPr>
            <p:ph type="body" sz="quarter" idx="50" hasCustomPrompt="1"/>
          </p:nvPr>
        </p:nvSpPr>
        <p:spPr>
          <a:xfrm>
            <a:off x="5066519" y="5348829"/>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59" name="Текст 192">
            <a:extLst>
              <a:ext uri="{FF2B5EF4-FFF2-40B4-BE49-F238E27FC236}">
                <a16:creationId xmlns:a16="http://schemas.microsoft.com/office/drawing/2014/main" xmlns="" id="{F60CB13C-A4B5-C966-70D9-9A1D1D7F7B53}"/>
              </a:ext>
            </a:extLst>
          </p:cNvPr>
          <p:cNvSpPr>
            <a:spLocks noGrp="1"/>
          </p:cNvSpPr>
          <p:nvPr>
            <p:ph type="body" sz="quarter" idx="51" hasCustomPrompt="1"/>
          </p:nvPr>
        </p:nvSpPr>
        <p:spPr>
          <a:xfrm>
            <a:off x="7307379" y="5119937"/>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60" name="Текст 192">
            <a:extLst>
              <a:ext uri="{FF2B5EF4-FFF2-40B4-BE49-F238E27FC236}">
                <a16:creationId xmlns:a16="http://schemas.microsoft.com/office/drawing/2014/main" xmlns="" id="{DC892BD2-2314-4A93-D607-25B3F13F4E7F}"/>
              </a:ext>
            </a:extLst>
          </p:cNvPr>
          <p:cNvSpPr>
            <a:spLocks noGrp="1"/>
          </p:cNvSpPr>
          <p:nvPr>
            <p:ph type="body" sz="quarter" idx="52" hasCustomPrompt="1"/>
          </p:nvPr>
        </p:nvSpPr>
        <p:spPr>
          <a:xfrm>
            <a:off x="7307379" y="5348829"/>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61" name="Текст 192">
            <a:extLst>
              <a:ext uri="{FF2B5EF4-FFF2-40B4-BE49-F238E27FC236}">
                <a16:creationId xmlns:a16="http://schemas.microsoft.com/office/drawing/2014/main" xmlns="" id="{FD9B3901-AA6E-9864-D386-FA3B60329160}"/>
              </a:ext>
            </a:extLst>
          </p:cNvPr>
          <p:cNvSpPr>
            <a:spLocks noGrp="1"/>
          </p:cNvSpPr>
          <p:nvPr>
            <p:ph type="body" sz="quarter" idx="53" hasCustomPrompt="1"/>
          </p:nvPr>
        </p:nvSpPr>
        <p:spPr>
          <a:xfrm>
            <a:off x="9548240" y="5119937"/>
            <a:ext cx="2050079" cy="234528"/>
          </a:xfrm>
          <a:prstGeom prst="rect">
            <a:avLst/>
          </a:prstGeom>
        </p:spPr>
        <p:txBody>
          <a:bodyPr/>
          <a:lstStyle>
            <a:lvl1pPr>
              <a:defRPr sz="800" b="1">
                <a:solidFill>
                  <a:srgbClr val="004494"/>
                </a:solidFill>
                <a:latin typeface="+mj-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ГОД</a:t>
            </a:r>
          </a:p>
        </p:txBody>
      </p:sp>
      <p:sp>
        <p:nvSpPr>
          <p:cNvPr id="62" name="Текст 192">
            <a:extLst>
              <a:ext uri="{FF2B5EF4-FFF2-40B4-BE49-F238E27FC236}">
                <a16:creationId xmlns:a16="http://schemas.microsoft.com/office/drawing/2014/main" xmlns="" id="{A91C5570-993A-BEEC-D27A-536EE9593B25}"/>
              </a:ext>
            </a:extLst>
          </p:cNvPr>
          <p:cNvSpPr>
            <a:spLocks noGrp="1"/>
          </p:cNvSpPr>
          <p:nvPr>
            <p:ph type="body" sz="quarter" idx="54" hasCustomPrompt="1"/>
          </p:nvPr>
        </p:nvSpPr>
        <p:spPr>
          <a:xfrm>
            <a:off x="9548240" y="5348829"/>
            <a:ext cx="2050079" cy="902579"/>
          </a:xfrm>
          <a:prstGeom prst="rect">
            <a:avLst/>
          </a:prstGeom>
        </p:spPr>
        <p:txBody>
          <a:bodyPr/>
          <a:lstStyle>
            <a:lvl1pPr>
              <a:defRPr sz="750" b="0">
                <a:solidFill>
                  <a:srgbClr val="333333"/>
                </a:solidFill>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ru-RU" dirty="0"/>
              <a:t>Текст описания</a:t>
            </a:r>
          </a:p>
        </p:txBody>
      </p:sp>
      <p:sp>
        <p:nvSpPr>
          <p:cNvPr id="80" name="Прямоугольник 29">
            <a:extLst>
              <a:ext uri="{FF2B5EF4-FFF2-40B4-BE49-F238E27FC236}">
                <a16:creationId xmlns:a16="http://schemas.microsoft.com/office/drawing/2014/main" xmlns="" id="{C285874A-6D7C-4A3D-A0EF-C3819C487233}"/>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81" name="Текст 16">
            <a:extLst>
              <a:ext uri="{FF2B5EF4-FFF2-40B4-BE49-F238E27FC236}">
                <a16:creationId xmlns:a16="http://schemas.microsoft.com/office/drawing/2014/main" xmlns="" id="{989C89F8-B752-4789-A416-54715C6E7127}"/>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82" name="Текст 16">
            <a:extLst>
              <a:ext uri="{FF2B5EF4-FFF2-40B4-BE49-F238E27FC236}">
                <a16:creationId xmlns:a16="http://schemas.microsoft.com/office/drawing/2014/main" xmlns="" id="{9CA68DB4-0BF4-44B4-AD1B-182725ED6041}"/>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83" name="Текст 16">
            <a:extLst>
              <a:ext uri="{FF2B5EF4-FFF2-40B4-BE49-F238E27FC236}">
                <a16:creationId xmlns:a16="http://schemas.microsoft.com/office/drawing/2014/main" xmlns="" id="{43251257-F2DD-46AB-BD18-9DD399C53316}"/>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84" name="Текст 16">
            <a:extLst>
              <a:ext uri="{FF2B5EF4-FFF2-40B4-BE49-F238E27FC236}">
                <a16:creationId xmlns:a16="http://schemas.microsoft.com/office/drawing/2014/main" xmlns="" id="{A69AFD9C-21B7-42A2-8DF8-5957F9852B88}"/>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85" name="Текст 16">
            <a:extLst>
              <a:ext uri="{FF2B5EF4-FFF2-40B4-BE49-F238E27FC236}">
                <a16:creationId xmlns:a16="http://schemas.microsoft.com/office/drawing/2014/main" xmlns="" id="{C197E47E-D687-4B9C-BE99-099AC6448AD4}"/>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86" name="Текст 16">
            <a:extLst>
              <a:ext uri="{FF2B5EF4-FFF2-40B4-BE49-F238E27FC236}">
                <a16:creationId xmlns:a16="http://schemas.microsoft.com/office/drawing/2014/main" xmlns="" id="{68F49628-14DD-4AA8-893B-D21485DE9A99}"/>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87" name="Прямая соединительная линия 46">
            <a:extLst>
              <a:ext uri="{FF2B5EF4-FFF2-40B4-BE49-F238E27FC236}">
                <a16:creationId xmlns:a16="http://schemas.microsoft.com/office/drawing/2014/main" xmlns="" id="{3ED411DF-2095-41F5-ACDE-75E730582072}"/>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88" name="Группа 48">
            <a:extLst>
              <a:ext uri="{FF2B5EF4-FFF2-40B4-BE49-F238E27FC236}">
                <a16:creationId xmlns:a16="http://schemas.microsoft.com/office/drawing/2014/main" xmlns="" id="{91AE9389-E680-4F25-B600-B4969A3705A0}"/>
              </a:ext>
            </a:extLst>
          </p:cNvPr>
          <p:cNvGrpSpPr/>
          <p:nvPr userDrawn="1"/>
        </p:nvGrpSpPr>
        <p:grpSpPr>
          <a:xfrm>
            <a:off x="50803" y="43806"/>
            <a:ext cx="294721" cy="190465"/>
            <a:chOff x="5645187" y="1645875"/>
            <a:chExt cx="2732773" cy="2173616"/>
          </a:xfrm>
          <a:solidFill>
            <a:schemeClr val="lt1"/>
          </a:solidFill>
        </p:grpSpPr>
        <p:sp>
          <p:nvSpPr>
            <p:cNvPr id="89" name="Полилиния 49">
              <a:extLst>
                <a:ext uri="{FF2B5EF4-FFF2-40B4-BE49-F238E27FC236}">
                  <a16:creationId xmlns:a16="http://schemas.microsoft.com/office/drawing/2014/main" xmlns="" id="{79A54D72-2AA1-4417-BE43-0BF1250543A9}"/>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90" name="Полилиния 50">
              <a:extLst>
                <a:ext uri="{FF2B5EF4-FFF2-40B4-BE49-F238E27FC236}">
                  <a16:creationId xmlns:a16="http://schemas.microsoft.com/office/drawing/2014/main" xmlns="" id="{04C24155-A626-4FC1-8A40-40EEFD347F1E}"/>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91" name="Полилиния 51">
              <a:extLst>
                <a:ext uri="{FF2B5EF4-FFF2-40B4-BE49-F238E27FC236}">
                  <a16:creationId xmlns:a16="http://schemas.microsoft.com/office/drawing/2014/main" xmlns="" id="{90E4F380-4BDD-498C-9E3E-E490C5319914}"/>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92" name="Group 32">
            <a:extLst>
              <a:ext uri="{FF2B5EF4-FFF2-40B4-BE49-F238E27FC236}">
                <a16:creationId xmlns:a16="http://schemas.microsoft.com/office/drawing/2014/main" xmlns="" id="{DBB404C0-5ECF-417F-B5C8-2B81BDC813D3}"/>
              </a:ext>
            </a:extLst>
          </p:cNvPr>
          <p:cNvGrpSpPr/>
          <p:nvPr userDrawn="1"/>
        </p:nvGrpSpPr>
        <p:grpSpPr>
          <a:xfrm>
            <a:off x="-8878" y="-5773"/>
            <a:ext cx="339078" cy="311173"/>
            <a:chOff x="-8878" y="-5773"/>
            <a:chExt cx="339078" cy="311173"/>
          </a:xfrm>
        </p:grpSpPr>
        <p:sp>
          <p:nvSpPr>
            <p:cNvPr id="93" name="Прямоугольник 47">
              <a:extLst>
                <a:ext uri="{FF2B5EF4-FFF2-40B4-BE49-F238E27FC236}">
                  <a16:creationId xmlns:a16="http://schemas.microsoft.com/office/drawing/2014/main" xmlns="" id="{3506775C-16F4-4E4E-8F96-667E8A1CDF59}"/>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94" name="Группа 48">
              <a:extLst>
                <a:ext uri="{FF2B5EF4-FFF2-40B4-BE49-F238E27FC236}">
                  <a16:creationId xmlns:a16="http://schemas.microsoft.com/office/drawing/2014/main" xmlns="" id="{B2EA424C-EB72-4553-93AD-43F7EA6F3F1D}"/>
                </a:ext>
              </a:extLst>
            </p:cNvPr>
            <p:cNvGrpSpPr/>
            <p:nvPr userDrawn="1"/>
          </p:nvGrpSpPr>
          <p:grpSpPr>
            <a:xfrm>
              <a:off x="41277" y="43805"/>
              <a:ext cx="239461" cy="190465"/>
              <a:chOff x="5645187" y="1645875"/>
              <a:chExt cx="2732773" cy="2173616"/>
            </a:xfrm>
            <a:solidFill>
              <a:schemeClr val="lt1"/>
            </a:solidFill>
          </p:grpSpPr>
          <p:sp>
            <p:nvSpPr>
              <p:cNvPr id="95" name="Полилиния 49">
                <a:extLst>
                  <a:ext uri="{FF2B5EF4-FFF2-40B4-BE49-F238E27FC236}">
                    <a16:creationId xmlns:a16="http://schemas.microsoft.com/office/drawing/2014/main" xmlns="" id="{255EEB1A-2284-461E-A0FA-AC10BB7D13E6}"/>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96" name="Полилиния 50">
                <a:extLst>
                  <a:ext uri="{FF2B5EF4-FFF2-40B4-BE49-F238E27FC236}">
                    <a16:creationId xmlns:a16="http://schemas.microsoft.com/office/drawing/2014/main" xmlns="" id="{6A38A375-353D-4EC9-97FC-353A4CFDDAA9}"/>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97" name="Полилиния 51">
                <a:extLst>
                  <a:ext uri="{FF2B5EF4-FFF2-40B4-BE49-F238E27FC236}">
                    <a16:creationId xmlns:a16="http://schemas.microsoft.com/office/drawing/2014/main" xmlns="" id="{73D2144E-95A9-4A66-A144-41438A2428E9}"/>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99" name="Прямоугольник 30">
            <a:extLst>
              <a:ext uri="{FF2B5EF4-FFF2-40B4-BE49-F238E27FC236}">
                <a16:creationId xmlns:a16="http://schemas.microsoft.com/office/drawing/2014/main" xmlns="" id="{B9F94FE6-BCF1-4807-902E-420D29D8FF43}"/>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pic>
        <p:nvPicPr>
          <p:cNvPr id="106" name="Google Shape;12;p1" descr="preencoded.png">
            <a:extLst>
              <a:ext uri="{FF2B5EF4-FFF2-40B4-BE49-F238E27FC236}">
                <a16:creationId xmlns:a16="http://schemas.microsoft.com/office/drawing/2014/main" xmlns="" id="{2E00BE92-DE10-4F15-A3F9-A2934B46480E}"/>
              </a:ext>
            </a:extLst>
          </p:cNvPr>
          <p:cNvPicPr preferRelativeResize="0"/>
          <p:nvPr userDrawn="1"/>
        </p:nvPicPr>
        <p:blipFill rotWithShape="1">
          <a:blip r:embed="rId22">
            <a:alphaModFix/>
          </a:blip>
          <a:srcRect/>
          <a:stretch/>
        </p:blipFill>
        <p:spPr>
          <a:xfrm>
            <a:off x="580694" y="6595640"/>
            <a:ext cx="11035044" cy="183043"/>
          </a:xfrm>
          <a:prstGeom prst="rect">
            <a:avLst/>
          </a:prstGeom>
          <a:noFill/>
          <a:ln>
            <a:noFill/>
          </a:ln>
        </p:spPr>
      </p:pic>
      <p:sp>
        <p:nvSpPr>
          <p:cNvPr id="107" name="Текст 16">
            <a:extLst>
              <a:ext uri="{FF2B5EF4-FFF2-40B4-BE49-F238E27FC236}">
                <a16:creationId xmlns:a16="http://schemas.microsoft.com/office/drawing/2014/main" xmlns="" id="{7260665E-BC2C-4DFC-8641-802068087BE6}"/>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2" name="TextBox 1">
            <a:extLst>
              <a:ext uri="{FF2B5EF4-FFF2-40B4-BE49-F238E27FC236}">
                <a16:creationId xmlns:a16="http://schemas.microsoft.com/office/drawing/2014/main" xmlns="" id="{406A837A-EEB8-D0C8-CEFC-BE0759D07C8E}"/>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16236059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Слайд с сплошным текстом">
    <p:spTree>
      <p:nvGrpSpPr>
        <p:cNvPr id="1" name=""/>
        <p:cNvGrpSpPr/>
        <p:nvPr/>
      </p:nvGrpSpPr>
      <p:grpSpPr>
        <a:xfrm>
          <a:off x="0" y="0"/>
          <a:ext cx="0" cy="0"/>
          <a:chOff x="0" y="0"/>
          <a:chExt cx="0" cy="0"/>
        </a:xfrm>
      </p:grpSpPr>
      <p:sp>
        <p:nvSpPr>
          <p:cNvPr id="5" name="Текст 16">
            <a:extLst>
              <a:ext uri="{FF2B5EF4-FFF2-40B4-BE49-F238E27FC236}">
                <a16:creationId xmlns:a16="http://schemas.microsoft.com/office/drawing/2014/main" xmlns="" id="{F4C81940-0578-9274-5279-469945BAB743}"/>
              </a:ext>
            </a:extLst>
          </p:cNvPr>
          <p:cNvSpPr>
            <a:spLocks noGrp="1"/>
          </p:cNvSpPr>
          <p:nvPr>
            <p:ph type="body" sz="quarter" idx="17" hasCustomPrompt="1"/>
          </p:nvPr>
        </p:nvSpPr>
        <p:spPr>
          <a:xfrm>
            <a:off x="1405475" y="1166504"/>
            <a:ext cx="10195975" cy="689661"/>
          </a:xfrm>
          <a:prstGeom prst="rect">
            <a:avLst/>
          </a:prstGeom>
        </p:spPr>
        <p:txBody>
          <a:bodyPr lIns="0" tIns="0" rIns="0" bIns="0"/>
          <a:lstStyle>
            <a:lvl1pPr>
              <a:lnSpc>
                <a:spcPct val="150000"/>
              </a:lnSpc>
              <a:defRPr lang="en-US" sz="800" strike="noStrike" spc="0" dirty="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US" sz="800" dirty="0">
                <a:latin typeface="+mn-lt"/>
              </a:rPr>
              <a:t>Lorem ipsum dolor sit </a:t>
            </a:r>
            <a:r>
              <a:rPr lang="en-US" sz="800" dirty="0" err="1">
                <a:latin typeface="+mn-lt"/>
              </a:rPr>
              <a:t>amet</a:t>
            </a:r>
            <a:r>
              <a:rPr lang="en-US" sz="800" dirty="0">
                <a:latin typeface="+mn-lt"/>
              </a:rPr>
              <a:t>, </a:t>
            </a:r>
            <a:r>
              <a:rPr lang="en-US" sz="800" dirty="0" err="1">
                <a:latin typeface="+mn-lt"/>
              </a:rPr>
              <a:t>consectetur</a:t>
            </a:r>
            <a:r>
              <a:rPr lang="en-US" sz="800" dirty="0">
                <a:latin typeface="+mn-lt"/>
              </a:rPr>
              <a:t> </a:t>
            </a:r>
            <a:r>
              <a:rPr lang="en-US" sz="800" dirty="0" err="1">
                <a:latin typeface="+mn-lt"/>
              </a:rPr>
              <a:t>adipiscing</a:t>
            </a:r>
            <a:r>
              <a:rPr lang="en-US" sz="800" dirty="0">
                <a:latin typeface="+mn-lt"/>
              </a:rPr>
              <a:t> </a:t>
            </a:r>
            <a:r>
              <a:rPr lang="en-US" sz="800" dirty="0" err="1">
                <a:latin typeface="+mn-lt"/>
              </a:rPr>
              <a:t>elit</a:t>
            </a:r>
            <a:r>
              <a:rPr lang="en-US" sz="800" dirty="0">
                <a:latin typeface="+mn-lt"/>
              </a:rPr>
              <a:t>, sed do </a:t>
            </a:r>
            <a:r>
              <a:rPr lang="en-US" sz="800" dirty="0" err="1">
                <a:latin typeface="+mn-lt"/>
              </a:rPr>
              <a:t>eiusmod</a:t>
            </a:r>
            <a:r>
              <a:rPr lang="en-US" sz="800" dirty="0">
                <a:latin typeface="+mn-lt"/>
              </a:rPr>
              <a:t> </a:t>
            </a:r>
            <a:r>
              <a:rPr lang="en-US" sz="800" dirty="0" err="1">
                <a:latin typeface="+mn-lt"/>
              </a:rPr>
              <a:t>tempor</a:t>
            </a:r>
            <a:r>
              <a:rPr lang="en-US" sz="800" dirty="0">
                <a:latin typeface="+mn-lt"/>
              </a:rPr>
              <a:t> </a:t>
            </a:r>
            <a:r>
              <a:rPr lang="en-US" sz="800" dirty="0" err="1">
                <a:latin typeface="+mn-lt"/>
              </a:rPr>
              <a:t>incididunt</a:t>
            </a:r>
            <a:r>
              <a:rPr lang="en-US" sz="800" dirty="0">
                <a:latin typeface="+mn-lt"/>
              </a:rPr>
              <a:t> </a:t>
            </a:r>
            <a:r>
              <a:rPr lang="en-US" sz="800" dirty="0" err="1">
                <a:latin typeface="+mn-lt"/>
              </a:rPr>
              <a:t>ut</a:t>
            </a:r>
            <a:r>
              <a:rPr lang="en-US" sz="800" dirty="0">
                <a:latin typeface="+mn-lt"/>
              </a:rPr>
              <a:t> labore et dolore magna </a:t>
            </a:r>
            <a:r>
              <a:rPr lang="en-US" sz="800" dirty="0" err="1">
                <a:latin typeface="+mn-lt"/>
              </a:rPr>
              <a:t>aliqua</a:t>
            </a:r>
            <a:r>
              <a:rPr lang="en-US" sz="800" dirty="0">
                <a:latin typeface="+mn-lt"/>
              </a:rPr>
              <a:t>. Ut </a:t>
            </a:r>
            <a:r>
              <a:rPr lang="en-US" sz="800" dirty="0" err="1">
                <a:latin typeface="+mn-lt"/>
              </a:rPr>
              <a:t>enim</a:t>
            </a:r>
            <a:r>
              <a:rPr lang="en-US" sz="800" dirty="0">
                <a:latin typeface="+mn-lt"/>
              </a:rPr>
              <a:t> ad minim </a:t>
            </a:r>
            <a:r>
              <a:rPr lang="en-US" sz="800" dirty="0" err="1">
                <a:latin typeface="+mn-lt"/>
              </a:rPr>
              <a:t>veniam</a:t>
            </a:r>
            <a:r>
              <a:rPr lang="en-US" sz="800" dirty="0">
                <a:latin typeface="+mn-lt"/>
              </a:rPr>
              <a:t>, </a:t>
            </a:r>
            <a:r>
              <a:rPr lang="en-US" sz="800" dirty="0" err="1">
                <a:latin typeface="+mn-lt"/>
              </a:rPr>
              <a:t>quis</a:t>
            </a:r>
            <a:r>
              <a:rPr lang="en-US" sz="800" dirty="0">
                <a:latin typeface="+mn-lt"/>
              </a:rPr>
              <a:t> </a:t>
            </a:r>
            <a:r>
              <a:rPr lang="en-US" sz="800" dirty="0" err="1">
                <a:latin typeface="+mn-lt"/>
              </a:rPr>
              <a:t>nostrud</a:t>
            </a:r>
            <a:r>
              <a:rPr lang="en-US" sz="800" dirty="0">
                <a:latin typeface="+mn-lt"/>
              </a:rPr>
              <a:t> exercitation </a:t>
            </a:r>
            <a:r>
              <a:rPr lang="en-US" sz="800" dirty="0" err="1">
                <a:latin typeface="+mn-lt"/>
              </a:rPr>
              <a:t>ullamco</a:t>
            </a:r>
            <a:r>
              <a:rPr lang="en-US" sz="800" dirty="0">
                <a:latin typeface="+mn-lt"/>
              </a:rPr>
              <a:t> </a:t>
            </a:r>
            <a:r>
              <a:rPr lang="en-US" sz="800" dirty="0" err="1">
                <a:latin typeface="+mn-lt"/>
              </a:rPr>
              <a:t>laboris</a:t>
            </a:r>
            <a:r>
              <a:rPr lang="en-US" sz="800" dirty="0">
                <a:latin typeface="+mn-lt"/>
              </a:rPr>
              <a:t> nisi </a:t>
            </a:r>
            <a:r>
              <a:rPr lang="en-US" sz="800" dirty="0" err="1">
                <a:latin typeface="+mn-lt"/>
              </a:rPr>
              <a:t>ut</a:t>
            </a:r>
            <a:r>
              <a:rPr lang="en-US" sz="800" dirty="0">
                <a:latin typeface="+mn-lt"/>
              </a:rPr>
              <a:t> </a:t>
            </a:r>
            <a:r>
              <a:rPr lang="en-US" sz="800" dirty="0" err="1">
                <a:latin typeface="+mn-lt"/>
              </a:rPr>
              <a:t>aliquip</a:t>
            </a:r>
            <a:r>
              <a:rPr lang="en-US" sz="800" dirty="0">
                <a:latin typeface="+mn-lt"/>
              </a:rPr>
              <a:t> ex </a:t>
            </a:r>
            <a:r>
              <a:rPr lang="en-US" sz="800" dirty="0" err="1">
                <a:latin typeface="+mn-lt"/>
              </a:rPr>
              <a:t>ea</a:t>
            </a:r>
            <a:r>
              <a:rPr lang="en-US" sz="800" dirty="0">
                <a:latin typeface="+mn-lt"/>
              </a:rPr>
              <a:t> </a:t>
            </a:r>
            <a:r>
              <a:rPr lang="en-US" sz="800" dirty="0" err="1">
                <a:latin typeface="+mn-lt"/>
              </a:rPr>
              <a:t>commodo</a:t>
            </a:r>
            <a:r>
              <a:rPr lang="en-US" sz="800" dirty="0">
                <a:latin typeface="+mn-lt"/>
              </a:rPr>
              <a:t> </a:t>
            </a:r>
            <a:r>
              <a:rPr lang="en-US" sz="800" dirty="0" err="1">
                <a:latin typeface="+mn-lt"/>
              </a:rPr>
              <a:t>consequat</a:t>
            </a:r>
            <a:r>
              <a:rPr lang="en-US" sz="800" dirty="0">
                <a:latin typeface="+mn-lt"/>
              </a:rPr>
              <a:t>. Duis </a:t>
            </a:r>
            <a:r>
              <a:rPr lang="en-US" sz="800" dirty="0" err="1">
                <a:latin typeface="+mn-lt"/>
              </a:rPr>
              <a:t>aute</a:t>
            </a:r>
            <a:r>
              <a:rPr lang="en-US" sz="800" dirty="0">
                <a:latin typeface="+mn-lt"/>
              </a:rPr>
              <a:t> </a:t>
            </a:r>
            <a:r>
              <a:rPr lang="en-US" sz="800" dirty="0" err="1">
                <a:latin typeface="+mn-lt"/>
              </a:rPr>
              <a:t>irure</a:t>
            </a:r>
            <a:r>
              <a:rPr lang="en-US" sz="800" dirty="0">
                <a:latin typeface="+mn-lt"/>
              </a:rPr>
              <a:t> dolor in </a:t>
            </a:r>
            <a:r>
              <a:rPr lang="en-US" sz="800" dirty="0" err="1">
                <a:latin typeface="+mn-lt"/>
              </a:rPr>
              <a:t>reprehenderit</a:t>
            </a:r>
            <a:r>
              <a:rPr lang="en-US" sz="800" dirty="0">
                <a:latin typeface="+mn-lt"/>
              </a:rPr>
              <a:t> in </a:t>
            </a:r>
            <a:r>
              <a:rPr lang="en-US" sz="800" dirty="0" err="1">
                <a:latin typeface="+mn-lt"/>
              </a:rPr>
              <a:t>voluptate</a:t>
            </a:r>
            <a:r>
              <a:rPr lang="en-US" sz="800" dirty="0">
                <a:latin typeface="+mn-lt"/>
              </a:rPr>
              <a:t> </a:t>
            </a:r>
            <a:r>
              <a:rPr lang="en-US" sz="800" dirty="0" err="1">
                <a:latin typeface="+mn-lt"/>
              </a:rPr>
              <a:t>velit</a:t>
            </a:r>
            <a:r>
              <a:rPr lang="en-US" sz="800" dirty="0">
                <a:latin typeface="+mn-lt"/>
              </a:rPr>
              <a:t> </a:t>
            </a:r>
            <a:r>
              <a:rPr lang="en-US" sz="800" dirty="0" err="1">
                <a:latin typeface="+mn-lt"/>
              </a:rPr>
              <a:t>esse</a:t>
            </a:r>
            <a:r>
              <a:rPr lang="en-US" sz="800" dirty="0">
                <a:latin typeface="+mn-lt"/>
              </a:rPr>
              <a:t> </a:t>
            </a:r>
            <a:r>
              <a:rPr lang="en-US" sz="800" dirty="0" err="1">
                <a:latin typeface="+mn-lt"/>
              </a:rPr>
              <a:t>cillum</a:t>
            </a:r>
            <a:r>
              <a:rPr lang="en-US" sz="800" dirty="0">
                <a:latin typeface="+mn-lt"/>
              </a:rPr>
              <a:t> dolore </a:t>
            </a:r>
            <a:r>
              <a:rPr lang="en-US" sz="800" dirty="0" err="1">
                <a:latin typeface="+mn-lt"/>
              </a:rPr>
              <a:t>eu</a:t>
            </a:r>
            <a:r>
              <a:rPr lang="en-US" sz="800" dirty="0">
                <a:latin typeface="+mn-lt"/>
              </a:rPr>
              <a:t> </a:t>
            </a:r>
            <a:r>
              <a:rPr lang="en-US" sz="800" dirty="0" err="1">
                <a:latin typeface="+mn-lt"/>
              </a:rPr>
              <a:t>fugiat</a:t>
            </a:r>
            <a:r>
              <a:rPr lang="en-US" sz="800" dirty="0">
                <a:latin typeface="+mn-lt"/>
              </a:rPr>
              <a:t> </a:t>
            </a:r>
            <a:r>
              <a:rPr lang="en-US" sz="800" dirty="0" err="1">
                <a:latin typeface="+mn-lt"/>
              </a:rPr>
              <a:t>nulla</a:t>
            </a:r>
            <a:r>
              <a:rPr lang="en-US" sz="800" dirty="0">
                <a:latin typeface="+mn-lt"/>
              </a:rPr>
              <a:t> </a:t>
            </a:r>
            <a:r>
              <a:rPr lang="en-US" sz="800" dirty="0" err="1">
                <a:latin typeface="+mn-lt"/>
              </a:rPr>
              <a:t>pariatur</a:t>
            </a:r>
            <a:r>
              <a:rPr lang="en-US" sz="800" dirty="0">
                <a:latin typeface="+mn-lt"/>
              </a:rPr>
              <a:t>. </a:t>
            </a:r>
            <a:r>
              <a:rPr lang="en-US" sz="800" dirty="0" err="1">
                <a:latin typeface="+mn-lt"/>
              </a:rPr>
              <a:t>Excepteur</a:t>
            </a:r>
            <a:r>
              <a:rPr lang="en-US" sz="800" dirty="0">
                <a:latin typeface="+mn-lt"/>
              </a:rPr>
              <a:t> </a:t>
            </a:r>
            <a:r>
              <a:rPr lang="en-US" sz="800" dirty="0" err="1">
                <a:latin typeface="+mn-lt"/>
              </a:rPr>
              <a:t>sint</a:t>
            </a:r>
            <a:r>
              <a:rPr lang="en-US" sz="800" dirty="0">
                <a:latin typeface="+mn-lt"/>
              </a:rPr>
              <a:t> </a:t>
            </a:r>
            <a:r>
              <a:rPr lang="en-US" sz="800" dirty="0" err="1">
                <a:latin typeface="+mn-lt"/>
              </a:rPr>
              <a:t>occaecat</a:t>
            </a:r>
            <a:r>
              <a:rPr lang="en-US" sz="800" dirty="0">
                <a:latin typeface="+mn-lt"/>
              </a:rPr>
              <a:t> </a:t>
            </a:r>
            <a:r>
              <a:rPr lang="en-US" sz="800" dirty="0" err="1">
                <a:latin typeface="+mn-lt"/>
              </a:rPr>
              <a:t>cupidatat</a:t>
            </a:r>
            <a:r>
              <a:rPr lang="en-US" sz="800" dirty="0">
                <a:latin typeface="+mn-lt"/>
              </a:rPr>
              <a:t> non </a:t>
            </a:r>
            <a:r>
              <a:rPr lang="en-US" sz="800" dirty="0" err="1">
                <a:latin typeface="+mn-lt"/>
              </a:rPr>
              <a:t>proident</a:t>
            </a:r>
            <a:r>
              <a:rPr lang="en-US" sz="800" dirty="0">
                <a:latin typeface="+mn-lt"/>
              </a:rPr>
              <a:t>, sunt in </a:t>
            </a:r>
            <a:r>
              <a:rPr lang="en-US" sz="800" dirty="0" err="1">
                <a:latin typeface="+mn-lt"/>
              </a:rPr>
              <a:t>est</a:t>
            </a:r>
            <a:r>
              <a:rPr lang="en-US" sz="800" dirty="0">
                <a:latin typeface="+mn-lt"/>
              </a:rPr>
              <a:t> </a:t>
            </a:r>
            <a:r>
              <a:rPr lang="en-US" sz="800" dirty="0" err="1">
                <a:latin typeface="+mn-lt"/>
              </a:rPr>
              <a:t>laborum</a:t>
            </a:r>
            <a:endParaRPr lang="en-US" sz="800" dirty="0">
              <a:latin typeface="+mn-lt"/>
            </a:endParaRPr>
          </a:p>
          <a:p>
            <a:pPr lvl="0">
              <a:lnSpc>
                <a:spcPts val="1470"/>
              </a:lnSpc>
            </a:pPr>
            <a:endParaRPr lang="en-US" sz="800" dirty="0">
              <a:latin typeface="+mn-lt"/>
            </a:endParaRPr>
          </a:p>
        </p:txBody>
      </p:sp>
      <p:sp>
        <p:nvSpPr>
          <p:cNvPr id="6" name="Текст 16">
            <a:extLst>
              <a:ext uri="{FF2B5EF4-FFF2-40B4-BE49-F238E27FC236}">
                <a16:creationId xmlns:a16="http://schemas.microsoft.com/office/drawing/2014/main" xmlns="" id="{71660DA9-ABDC-ECD1-EA60-E343CECF6C9D}"/>
              </a:ext>
            </a:extLst>
          </p:cNvPr>
          <p:cNvSpPr>
            <a:spLocks noGrp="1"/>
          </p:cNvSpPr>
          <p:nvPr>
            <p:ph type="body" sz="quarter" idx="18" hasCustomPrompt="1"/>
          </p:nvPr>
        </p:nvSpPr>
        <p:spPr>
          <a:xfrm>
            <a:off x="1405475" y="2051696"/>
            <a:ext cx="10195975" cy="689661"/>
          </a:xfrm>
          <a:prstGeom prst="rect">
            <a:avLst/>
          </a:prstGeom>
        </p:spPr>
        <p:txBody>
          <a:bodyPr lIns="0" tIns="0" rIns="0" bIns="0"/>
          <a:lstStyle>
            <a:lvl1pPr>
              <a:lnSpc>
                <a:spcPct val="150000"/>
              </a:lnSpc>
              <a:defRPr lang="en" sz="800" strike="noStrike" spc="0" dirty="0" smtClean="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 sz="800" dirty="0">
                <a:solidFill>
                  <a:srgbClr val="333333"/>
                </a:solidFill>
                <a:latin typeface="+mn-lt"/>
                <a:ea typeface="Verdana Regular" pitchFamily="34" charset="-122"/>
                <a:cs typeface="Verdana Regular" pitchFamily="34" charset="-120"/>
              </a:rPr>
              <a:t>Lorem ipsum dolor sit </a:t>
            </a:r>
            <a:r>
              <a:rPr lang="en" sz="800" dirty="0" err="1">
                <a:solidFill>
                  <a:srgbClr val="333333"/>
                </a:solidFill>
                <a:latin typeface="+mn-lt"/>
                <a:ea typeface="Verdana Regular" pitchFamily="34" charset="-122"/>
                <a:cs typeface="Verdana Regular" pitchFamily="34" charset="-120"/>
              </a:rPr>
              <a:t>amet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consectetur</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adipiscing</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elit</a:t>
            </a:r>
            <a:r>
              <a:rPr lang="en" sz="800" dirty="0">
                <a:solidFill>
                  <a:srgbClr val="333333"/>
                </a:solidFill>
                <a:latin typeface="+mn-lt"/>
                <a:ea typeface="Verdana Regular" pitchFamily="34" charset="-122"/>
                <a:cs typeface="Verdana Regular" pitchFamily="34" charset="-120"/>
              </a:rPr>
              <a:t>, sed do </a:t>
            </a:r>
            <a:r>
              <a:rPr lang="en" sz="800" dirty="0" err="1">
                <a:solidFill>
                  <a:srgbClr val="333333"/>
                </a:solidFill>
                <a:latin typeface="+mn-lt"/>
                <a:ea typeface="Verdana Regular" pitchFamily="34" charset="-122"/>
                <a:cs typeface="Verdana Regular" pitchFamily="34" charset="-120"/>
              </a:rPr>
              <a:t>eiusmod</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tempor</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incididunt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ut</a:t>
            </a:r>
            <a:r>
              <a:rPr lang="en" sz="800" dirty="0">
                <a:solidFill>
                  <a:srgbClr val="333333"/>
                </a:solidFill>
                <a:latin typeface="+mn-lt"/>
                <a:ea typeface="Verdana Regular" pitchFamily="34" charset="-122"/>
                <a:cs typeface="Verdana Regular" pitchFamily="34" charset="-120"/>
              </a:rPr>
              <a:t> labore et dolore magna </a:t>
            </a:r>
            <a:r>
              <a:rPr lang="en" sz="800" dirty="0" err="1">
                <a:solidFill>
                  <a:srgbClr val="333333"/>
                </a:solidFill>
                <a:latin typeface="+mn-lt"/>
                <a:ea typeface="Verdana Regular" pitchFamily="34" charset="-122"/>
                <a:cs typeface="Verdana Regular" pitchFamily="34" charset="-120"/>
              </a:rPr>
              <a:t>aliqua</a:t>
            </a:r>
            <a:r>
              <a:rPr lang="en" sz="800" dirty="0">
                <a:solidFill>
                  <a:srgbClr val="333333"/>
                </a:solidFill>
                <a:latin typeface="+mn-lt"/>
                <a:ea typeface="Verdana Regular" pitchFamily="34" charset="-122"/>
                <a:cs typeface="Verdana Regular" pitchFamily="34" charset="-120"/>
              </a:rPr>
              <a:t>. Ut </a:t>
            </a:r>
            <a:r>
              <a:rPr lang="en" sz="800" dirty="0" err="1">
                <a:solidFill>
                  <a:srgbClr val="333333"/>
                </a:solidFill>
                <a:latin typeface="+mn-lt"/>
                <a:ea typeface="Verdana Regular" pitchFamily="34" charset="-122"/>
                <a:cs typeface="Verdana Regular" pitchFamily="34" charset="-120"/>
              </a:rPr>
              <a:t>enim</a:t>
            </a:r>
            <a:r>
              <a:rPr lang="en" sz="800" dirty="0">
                <a:solidFill>
                  <a:srgbClr val="333333"/>
                </a:solidFill>
                <a:latin typeface="+mn-lt"/>
                <a:ea typeface="Verdana Regular" pitchFamily="34" charset="-122"/>
                <a:cs typeface="Verdana Regular" pitchFamily="34" charset="-120"/>
              </a:rPr>
              <a:t> ad minim </a:t>
            </a:r>
            <a:r>
              <a:rPr lang="en" sz="800" dirty="0" err="1">
                <a:solidFill>
                  <a:srgbClr val="333333"/>
                </a:solidFill>
                <a:latin typeface="+mn-lt"/>
                <a:ea typeface="Verdana Regular" pitchFamily="34" charset="-122"/>
                <a:cs typeface="Verdana Regular" pitchFamily="34" charset="-120"/>
              </a:rPr>
              <a:t>veniam</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quis</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nostrud</a:t>
            </a:r>
            <a:r>
              <a:rPr lang="en" sz="800" dirty="0">
                <a:solidFill>
                  <a:srgbClr val="333333"/>
                </a:solidFill>
                <a:latin typeface="+mn-lt"/>
                <a:ea typeface="Verdana Regular" pitchFamily="34" charset="-122"/>
                <a:cs typeface="Verdana Regular" pitchFamily="34" charset="-120"/>
              </a:rPr>
              <a:t> exercitation </a:t>
            </a:r>
            <a:r>
              <a:rPr lang="en" sz="800" dirty="0" err="1">
                <a:solidFill>
                  <a:srgbClr val="333333"/>
                </a:solidFill>
                <a:latin typeface="+mn-lt"/>
                <a:ea typeface="Verdana Regular" pitchFamily="34" charset="-122"/>
                <a:cs typeface="Verdana Regular" pitchFamily="34" charset="-120"/>
              </a:rPr>
              <a:t>ullamco</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laboris</a:t>
            </a:r>
            <a:r>
              <a:rPr lang="en" sz="800" dirty="0">
                <a:solidFill>
                  <a:srgbClr val="333333"/>
                </a:solidFill>
                <a:latin typeface="+mn-lt"/>
                <a:ea typeface="Verdana Regular" pitchFamily="34" charset="-122"/>
                <a:cs typeface="Verdana Regular" pitchFamily="34" charset="-120"/>
              </a:rPr>
              <a:t> nisi </a:t>
            </a:r>
            <a:r>
              <a:rPr lang="en" sz="800" dirty="0" err="1">
                <a:solidFill>
                  <a:srgbClr val="333333"/>
                </a:solidFill>
                <a:latin typeface="+mn-lt"/>
                <a:ea typeface="Verdana Regular" pitchFamily="34" charset="-122"/>
                <a:cs typeface="Verdana Regular" pitchFamily="34" charset="-120"/>
              </a:rPr>
              <a:t>ut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aliquip</a:t>
            </a:r>
            <a:r>
              <a:rPr lang="en" sz="800" dirty="0">
                <a:solidFill>
                  <a:srgbClr val="333333"/>
                </a:solidFill>
                <a:latin typeface="+mn-lt"/>
                <a:ea typeface="Verdana Regular" pitchFamily="34" charset="-122"/>
                <a:cs typeface="Verdana Regular" pitchFamily="34" charset="-120"/>
              </a:rPr>
              <a:t> ex </a:t>
            </a:r>
            <a:r>
              <a:rPr lang="en" sz="800" dirty="0" err="1">
                <a:solidFill>
                  <a:srgbClr val="333333"/>
                </a:solidFill>
                <a:latin typeface="+mn-lt"/>
                <a:ea typeface="Verdana Regular" pitchFamily="34" charset="-122"/>
                <a:cs typeface="Verdana Regular" pitchFamily="34" charset="-120"/>
              </a:rPr>
              <a:t>ea</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commodo</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consequat</a:t>
            </a:r>
            <a:r>
              <a:rPr lang="en" sz="800" dirty="0">
                <a:solidFill>
                  <a:srgbClr val="333333"/>
                </a:solidFill>
                <a:latin typeface="+mn-lt"/>
                <a:ea typeface="Verdana Regular" pitchFamily="34" charset="-122"/>
                <a:cs typeface="Verdana Regular" pitchFamily="34" charset="-120"/>
              </a:rPr>
              <a:t>. Duis </a:t>
            </a:r>
            <a:r>
              <a:rPr lang="en" sz="800" dirty="0" err="1">
                <a:solidFill>
                  <a:srgbClr val="333333"/>
                </a:solidFill>
                <a:latin typeface="+mn-lt"/>
                <a:ea typeface="Verdana Regular" pitchFamily="34" charset="-122"/>
                <a:cs typeface="Verdana Regular" pitchFamily="34" charset="-120"/>
              </a:rPr>
              <a:t>aute</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irure</a:t>
            </a:r>
            <a:r>
              <a:rPr lang="en" sz="800" dirty="0">
                <a:solidFill>
                  <a:srgbClr val="333333"/>
                </a:solidFill>
                <a:latin typeface="+mn-lt"/>
                <a:ea typeface="Verdana Regular" pitchFamily="34" charset="-122"/>
                <a:cs typeface="Verdana Regular" pitchFamily="34" charset="-120"/>
              </a:rPr>
              <a:t> dolor in </a:t>
            </a:r>
            <a:r>
              <a:rPr lang="en" sz="800" dirty="0" err="1">
                <a:solidFill>
                  <a:srgbClr val="333333"/>
                </a:solidFill>
                <a:latin typeface="+mn-lt"/>
                <a:ea typeface="Verdana Regular" pitchFamily="34" charset="-122"/>
                <a:cs typeface="Verdana Regular" pitchFamily="34" charset="-120"/>
              </a:rPr>
              <a:t>reprehenderit</a:t>
            </a:r>
            <a:r>
              <a:rPr lang="en" sz="800" dirty="0">
                <a:solidFill>
                  <a:srgbClr val="333333"/>
                </a:solidFill>
                <a:latin typeface="+mn-lt"/>
                <a:ea typeface="Verdana Regular" pitchFamily="34" charset="-122"/>
                <a:cs typeface="Verdana Regular" pitchFamily="34" charset="-120"/>
              </a:rPr>
              <a:t> in </a:t>
            </a:r>
            <a:r>
              <a:rPr lang="en" sz="800" dirty="0" err="1">
                <a:solidFill>
                  <a:srgbClr val="333333"/>
                </a:solidFill>
                <a:latin typeface="+mn-lt"/>
                <a:ea typeface="Verdana Regular" pitchFamily="34" charset="-122"/>
                <a:cs typeface="Verdana Regular" pitchFamily="34" charset="-120"/>
              </a:rPr>
              <a:t>voluptate</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velit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esse</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cillum</a:t>
            </a:r>
            <a:r>
              <a:rPr lang="en" sz="800" dirty="0">
                <a:solidFill>
                  <a:srgbClr val="333333"/>
                </a:solidFill>
                <a:latin typeface="+mn-lt"/>
                <a:ea typeface="Verdana Regular" pitchFamily="34" charset="-122"/>
                <a:cs typeface="Verdana Regular" pitchFamily="34" charset="-120"/>
              </a:rPr>
              <a:t> dolore </a:t>
            </a:r>
            <a:r>
              <a:rPr lang="en" sz="800" dirty="0" err="1">
                <a:solidFill>
                  <a:srgbClr val="333333"/>
                </a:solidFill>
                <a:latin typeface="+mn-lt"/>
                <a:ea typeface="Verdana Regular" pitchFamily="34" charset="-122"/>
                <a:cs typeface="Verdana Regular" pitchFamily="34" charset="-120"/>
              </a:rPr>
              <a:t>eu</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fugiat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nulla</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pariatur</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Excepteur</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sint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occaecat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cupidatat</a:t>
            </a:r>
            <a:r>
              <a:rPr lang="en" sz="800" dirty="0">
                <a:solidFill>
                  <a:srgbClr val="333333"/>
                </a:solidFill>
                <a:latin typeface="+mn-lt"/>
                <a:ea typeface="Verdana Regular" pitchFamily="34" charset="-122"/>
                <a:cs typeface="Verdana Regular" pitchFamily="34" charset="-120"/>
              </a:rPr>
              <a:t> non </a:t>
            </a:r>
            <a:r>
              <a:rPr lang="en" sz="800" dirty="0" err="1">
                <a:solidFill>
                  <a:srgbClr val="333333"/>
                </a:solidFill>
                <a:latin typeface="+mn-lt"/>
                <a:ea typeface="Verdana Regular" pitchFamily="34" charset="-122"/>
                <a:cs typeface="Verdana Regular" pitchFamily="34" charset="-120"/>
              </a:rPr>
              <a:t>proident</a:t>
            </a:r>
            <a:r>
              <a:rPr lang="en" sz="800" dirty="0">
                <a:solidFill>
                  <a:srgbClr val="333333"/>
                </a:solidFill>
                <a:latin typeface="+mn-lt"/>
                <a:ea typeface="Verdana Regular" pitchFamily="34" charset="-122"/>
                <a:cs typeface="Verdana Regular" pitchFamily="34" charset="-120"/>
              </a:rPr>
              <a:t>, sunt in </a:t>
            </a:r>
            <a:r>
              <a:rPr lang="en" sz="800" dirty="0" err="1">
                <a:solidFill>
                  <a:srgbClr val="333333"/>
                </a:solidFill>
                <a:latin typeface="+mn-lt"/>
                <a:ea typeface="Verdana Regular" pitchFamily="34" charset="-122"/>
                <a:cs typeface="Verdana Regular" pitchFamily="34" charset="-120"/>
              </a:rPr>
              <a:t>est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laborum</a:t>
            </a:r>
            <a:endParaRPr lang="en" sz="800" dirty="0">
              <a:solidFill>
                <a:srgbClr val="333333"/>
              </a:solidFill>
              <a:latin typeface="+mn-lt"/>
              <a:ea typeface="Verdana Regular" pitchFamily="34" charset="-122"/>
              <a:cs typeface="Verdana Regular" pitchFamily="34" charset="-120"/>
            </a:endParaRPr>
          </a:p>
        </p:txBody>
      </p:sp>
      <p:sp>
        <p:nvSpPr>
          <p:cNvPr id="7" name="Текст 16">
            <a:extLst>
              <a:ext uri="{FF2B5EF4-FFF2-40B4-BE49-F238E27FC236}">
                <a16:creationId xmlns:a16="http://schemas.microsoft.com/office/drawing/2014/main" xmlns="" id="{DD818E3C-F563-B8E7-A312-B8EBA783A1F9}"/>
              </a:ext>
            </a:extLst>
          </p:cNvPr>
          <p:cNvSpPr>
            <a:spLocks noGrp="1"/>
          </p:cNvSpPr>
          <p:nvPr>
            <p:ph type="body" sz="quarter" idx="19" hasCustomPrompt="1"/>
          </p:nvPr>
        </p:nvSpPr>
        <p:spPr>
          <a:xfrm>
            <a:off x="1405475" y="2903540"/>
            <a:ext cx="10195975" cy="689661"/>
          </a:xfrm>
          <a:prstGeom prst="rect">
            <a:avLst/>
          </a:prstGeom>
        </p:spPr>
        <p:txBody>
          <a:bodyPr lIns="0" tIns="0" rIns="0" bIns="0"/>
          <a:lstStyle>
            <a:lvl1pPr>
              <a:lnSpc>
                <a:spcPts val="1470"/>
              </a:lnSpc>
              <a:defRPr sz="800" b="0" strike="noStrike" spc="0">
                <a:solidFill>
                  <a:schemeClr val="tx2">
                    <a:lumMod val="10000"/>
                  </a:schemeClr>
                </a:solidFill>
                <a:latin typeface="+mn-lt"/>
              </a:defRPr>
            </a:lvl1pPr>
          </a:lstStyle>
          <a:p>
            <a:pPr>
              <a:lnSpc>
                <a:spcPts val="147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 exercitation </a:t>
            </a:r>
            <a:r>
              <a:rPr lang="en-US" sz="800" dirty="0" err="1">
                <a:solidFill>
                  <a:srgbClr val="333333"/>
                </a:solidFill>
                <a:latin typeface="+mn-lt"/>
                <a:ea typeface="Verdana Regular" pitchFamily="34" charset="-122"/>
                <a:cs typeface="Verdana Regular" pitchFamily="34" charset="-120"/>
              </a:rPr>
              <a:t>ullamco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laboris</a:t>
            </a:r>
            <a:r>
              <a:rPr lang="en-US" sz="800" dirty="0">
                <a:solidFill>
                  <a:srgbClr val="333333"/>
                </a:solidFill>
                <a:latin typeface="+mn-lt"/>
                <a:ea typeface="Verdana Regular" pitchFamily="34" charset="-122"/>
                <a:cs typeface="Verdana Regular" pitchFamily="34" charset="-120"/>
              </a:rPr>
              <a:t> nisi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aliquip</a:t>
            </a:r>
            <a:r>
              <a:rPr lang="en-US" sz="800" dirty="0">
                <a:solidFill>
                  <a:srgbClr val="333333"/>
                </a:solidFill>
                <a:latin typeface="+mn-lt"/>
                <a:ea typeface="Verdana Regular" pitchFamily="34" charset="-122"/>
                <a:cs typeface="Verdana Regular" pitchFamily="34" charset="-120"/>
              </a:rPr>
              <a:t> ex </a:t>
            </a:r>
            <a:r>
              <a:rPr lang="en-US" sz="800" dirty="0" err="1">
                <a:solidFill>
                  <a:srgbClr val="333333"/>
                </a:solidFill>
                <a:latin typeface="+mn-lt"/>
                <a:ea typeface="Verdana Regular" pitchFamily="34" charset="-122"/>
                <a:cs typeface="Verdana Regular" pitchFamily="34" charset="-120"/>
              </a:rPr>
              <a:t>ea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commodo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consequat</a:t>
            </a:r>
            <a:r>
              <a:rPr lang="en-US" sz="800" dirty="0">
                <a:solidFill>
                  <a:srgbClr val="333333"/>
                </a:solidFill>
                <a:latin typeface="+mn-lt"/>
                <a:ea typeface="Verdana Regular" pitchFamily="34" charset="-122"/>
                <a:cs typeface="Verdana Regular" pitchFamily="34" charset="-120"/>
              </a:rPr>
              <a:t>. Duis </a:t>
            </a:r>
            <a:r>
              <a:rPr lang="en-US" sz="800" dirty="0" err="1">
                <a:solidFill>
                  <a:srgbClr val="333333"/>
                </a:solidFill>
                <a:latin typeface="+mn-lt"/>
                <a:ea typeface="Verdana Regular" pitchFamily="34" charset="-122"/>
                <a:cs typeface="Verdana Regular" pitchFamily="34" charset="-120"/>
              </a:rPr>
              <a:t>aute</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irure</a:t>
            </a:r>
            <a:r>
              <a:rPr lang="en-US" sz="800" dirty="0">
                <a:solidFill>
                  <a:srgbClr val="333333"/>
                </a:solidFill>
                <a:latin typeface="+mn-lt"/>
                <a:ea typeface="Verdana Regular" pitchFamily="34" charset="-122"/>
                <a:cs typeface="Verdana Regular" pitchFamily="34" charset="-120"/>
              </a:rPr>
              <a:t> dolor in </a:t>
            </a:r>
            <a:r>
              <a:rPr lang="en-US" sz="800" dirty="0" err="1">
                <a:solidFill>
                  <a:srgbClr val="333333"/>
                </a:solidFill>
                <a:latin typeface="+mn-lt"/>
                <a:ea typeface="Verdana Regular" pitchFamily="34" charset="-122"/>
                <a:cs typeface="Verdana Regular" pitchFamily="34" charset="-120"/>
              </a:rPr>
              <a:t>reprehenderit</a:t>
            </a:r>
            <a:r>
              <a:rPr lang="en-US" sz="800" dirty="0">
                <a:solidFill>
                  <a:srgbClr val="333333"/>
                </a:solidFill>
                <a:latin typeface="+mn-lt"/>
                <a:ea typeface="Verdana Regular" pitchFamily="34" charset="-122"/>
                <a:cs typeface="Verdana Regular" pitchFamily="34" charset="-120"/>
              </a:rPr>
              <a:t> in </a:t>
            </a:r>
            <a:r>
              <a:rPr lang="en-US" sz="800" dirty="0" err="1">
                <a:solidFill>
                  <a:srgbClr val="333333"/>
                </a:solidFill>
                <a:latin typeface="+mn-lt"/>
                <a:ea typeface="Verdana Regular" pitchFamily="34" charset="-122"/>
                <a:cs typeface="Verdana Regular" pitchFamily="34" charset="-120"/>
              </a:rPr>
              <a:t>voluptate</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velit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esse</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cillum</a:t>
            </a:r>
            <a:r>
              <a:rPr lang="en-US" sz="800" dirty="0">
                <a:solidFill>
                  <a:srgbClr val="333333"/>
                </a:solidFill>
                <a:latin typeface="+mn-lt"/>
                <a:ea typeface="Verdana Regular" pitchFamily="34" charset="-122"/>
                <a:cs typeface="Verdana Regular" pitchFamily="34" charset="-120"/>
              </a:rPr>
              <a:t> dolore </a:t>
            </a:r>
            <a:r>
              <a:rPr lang="en-US" sz="800" dirty="0" err="1">
                <a:solidFill>
                  <a:srgbClr val="333333"/>
                </a:solidFill>
                <a:latin typeface="+mn-lt"/>
                <a:ea typeface="Verdana Regular" pitchFamily="34" charset="-122"/>
                <a:cs typeface="Verdana Regular" pitchFamily="34" charset="-120"/>
              </a:rPr>
              <a:t>eu</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fugiat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nulla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pariatur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Excepteur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sint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occaecat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cupidatat</a:t>
            </a:r>
            <a:r>
              <a:rPr lang="en-US" sz="800" dirty="0">
                <a:solidFill>
                  <a:srgbClr val="333333"/>
                </a:solidFill>
                <a:latin typeface="+mn-lt"/>
                <a:ea typeface="Verdana Regular" pitchFamily="34" charset="-122"/>
                <a:cs typeface="Verdana Regular" pitchFamily="34" charset="-120"/>
              </a:rPr>
              <a:t> non </a:t>
            </a:r>
            <a:r>
              <a:rPr lang="en-US" sz="800" dirty="0" err="1">
                <a:solidFill>
                  <a:srgbClr val="333333"/>
                </a:solidFill>
                <a:latin typeface="+mn-lt"/>
                <a:ea typeface="Verdana Regular" pitchFamily="34" charset="-122"/>
                <a:cs typeface="Verdana Regular" pitchFamily="34" charset="-120"/>
              </a:rPr>
              <a:t>proident</a:t>
            </a:r>
            <a:r>
              <a:rPr lang="en-US" sz="800" dirty="0">
                <a:solidFill>
                  <a:srgbClr val="333333"/>
                </a:solidFill>
                <a:latin typeface="+mn-lt"/>
                <a:ea typeface="Verdana Regular" pitchFamily="34" charset="-122"/>
                <a:cs typeface="Verdana Regular" pitchFamily="34" charset="-120"/>
              </a:rPr>
              <a:t>, sunt in </a:t>
            </a:r>
            <a:r>
              <a:rPr lang="en-US" sz="800" dirty="0" err="1">
                <a:solidFill>
                  <a:srgbClr val="333333"/>
                </a:solidFill>
                <a:latin typeface="+mn-lt"/>
                <a:ea typeface="Verdana Regular" pitchFamily="34" charset="-122"/>
                <a:cs typeface="Verdana Regular" pitchFamily="34" charset="-120"/>
              </a:rPr>
              <a:t>est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laborum</a:t>
            </a:r>
            <a:endParaRPr lang="en-US" sz="800" dirty="0">
              <a:solidFill>
                <a:srgbClr val="333333"/>
              </a:solidFill>
              <a:latin typeface="+mn-lt"/>
              <a:ea typeface="Verdana Regular" pitchFamily="34" charset="-122"/>
              <a:cs typeface="Verdana Regular" pitchFamily="34" charset="-120"/>
            </a:endParaRPr>
          </a:p>
        </p:txBody>
      </p:sp>
      <p:sp>
        <p:nvSpPr>
          <p:cNvPr id="8" name="Текст 16">
            <a:extLst>
              <a:ext uri="{FF2B5EF4-FFF2-40B4-BE49-F238E27FC236}">
                <a16:creationId xmlns:a16="http://schemas.microsoft.com/office/drawing/2014/main" xmlns="" id="{795036C8-37E7-6DBC-F32B-A5A24EF7DE59}"/>
              </a:ext>
            </a:extLst>
          </p:cNvPr>
          <p:cNvSpPr>
            <a:spLocks noGrp="1"/>
          </p:cNvSpPr>
          <p:nvPr>
            <p:ph type="body" sz="quarter" idx="20" hasCustomPrompt="1"/>
          </p:nvPr>
        </p:nvSpPr>
        <p:spPr>
          <a:xfrm>
            <a:off x="1405475" y="3752151"/>
            <a:ext cx="10195975" cy="689661"/>
          </a:xfrm>
          <a:prstGeom prst="rect">
            <a:avLst/>
          </a:prstGeom>
        </p:spPr>
        <p:txBody>
          <a:bodyPr lIns="0" tIns="0" rIns="0" bIns="0"/>
          <a:lstStyle>
            <a:lvl1pPr>
              <a:lnSpc>
                <a:spcPct val="150000"/>
              </a:lnSpc>
              <a:defRPr lang="en-US" sz="800" strike="noStrike" spc="0" dirty="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US" sz="800" dirty="0">
                <a:latin typeface="+mn-lt"/>
              </a:rPr>
              <a:t>Lorem ipsum dolor sit </a:t>
            </a:r>
            <a:r>
              <a:rPr lang="en-US" sz="800" dirty="0" err="1">
                <a:latin typeface="+mn-lt"/>
              </a:rPr>
              <a:t>amet</a:t>
            </a:r>
            <a:r>
              <a:rPr lang="en-US" sz="800" dirty="0">
                <a:latin typeface="+mn-lt"/>
              </a:rPr>
              <a:t>, </a:t>
            </a:r>
            <a:r>
              <a:rPr lang="en-US" sz="800" dirty="0" err="1">
                <a:latin typeface="+mn-lt"/>
              </a:rPr>
              <a:t>consectetur</a:t>
            </a:r>
            <a:r>
              <a:rPr lang="en-US" sz="800" dirty="0">
                <a:latin typeface="+mn-lt"/>
              </a:rPr>
              <a:t> </a:t>
            </a:r>
            <a:r>
              <a:rPr lang="en-US" sz="800" dirty="0" err="1">
                <a:latin typeface="+mn-lt"/>
              </a:rPr>
              <a:t>adipiscing</a:t>
            </a:r>
            <a:r>
              <a:rPr lang="en-US" sz="800" dirty="0">
                <a:latin typeface="+mn-lt"/>
              </a:rPr>
              <a:t> </a:t>
            </a:r>
            <a:r>
              <a:rPr lang="en-US" sz="800" dirty="0" err="1">
                <a:latin typeface="+mn-lt"/>
              </a:rPr>
              <a:t>elit</a:t>
            </a:r>
            <a:r>
              <a:rPr lang="en-US" sz="800" dirty="0">
                <a:latin typeface="+mn-lt"/>
              </a:rPr>
              <a:t>, sed do </a:t>
            </a:r>
            <a:r>
              <a:rPr lang="en-US" sz="800" dirty="0" err="1">
                <a:latin typeface="+mn-lt"/>
              </a:rPr>
              <a:t>eiusmod</a:t>
            </a:r>
            <a:r>
              <a:rPr lang="en-US" sz="800" dirty="0">
                <a:latin typeface="+mn-lt"/>
              </a:rPr>
              <a:t> </a:t>
            </a:r>
            <a:r>
              <a:rPr lang="en-US" sz="800" dirty="0" err="1">
                <a:latin typeface="+mn-lt"/>
              </a:rPr>
              <a:t>tempor</a:t>
            </a:r>
            <a:r>
              <a:rPr lang="en-US" sz="800" dirty="0">
                <a:latin typeface="+mn-lt"/>
              </a:rPr>
              <a:t> </a:t>
            </a:r>
            <a:r>
              <a:rPr lang="en-US" sz="800" dirty="0" err="1">
                <a:latin typeface="+mn-lt"/>
              </a:rPr>
              <a:t>incididunt</a:t>
            </a:r>
            <a:r>
              <a:rPr lang="en-US" sz="800" dirty="0">
                <a:latin typeface="+mn-lt"/>
              </a:rPr>
              <a:t> </a:t>
            </a:r>
            <a:r>
              <a:rPr lang="en-US" sz="800" dirty="0" err="1">
                <a:latin typeface="+mn-lt"/>
              </a:rPr>
              <a:t>ut</a:t>
            </a:r>
            <a:r>
              <a:rPr lang="en-US" sz="800" dirty="0">
                <a:latin typeface="+mn-lt"/>
              </a:rPr>
              <a:t> labore et dolore magna </a:t>
            </a:r>
            <a:r>
              <a:rPr lang="en-US" sz="800" dirty="0" err="1">
                <a:latin typeface="+mn-lt"/>
              </a:rPr>
              <a:t>aliqua</a:t>
            </a:r>
            <a:r>
              <a:rPr lang="en-US" sz="800" dirty="0">
                <a:latin typeface="+mn-lt"/>
              </a:rPr>
              <a:t>. Ut </a:t>
            </a:r>
            <a:r>
              <a:rPr lang="en-US" sz="800" dirty="0" err="1">
                <a:latin typeface="+mn-lt"/>
              </a:rPr>
              <a:t>enim</a:t>
            </a:r>
            <a:r>
              <a:rPr lang="en-US" sz="800" dirty="0">
                <a:latin typeface="+mn-lt"/>
              </a:rPr>
              <a:t> ad minim </a:t>
            </a:r>
            <a:r>
              <a:rPr lang="en-US" sz="800" dirty="0" err="1">
                <a:latin typeface="+mn-lt"/>
              </a:rPr>
              <a:t>veniam</a:t>
            </a:r>
            <a:r>
              <a:rPr lang="en-US" sz="800" dirty="0">
                <a:latin typeface="+mn-lt"/>
              </a:rPr>
              <a:t>, </a:t>
            </a:r>
            <a:r>
              <a:rPr lang="en-US" sz="800" dirty="0" err="1">
                <a:latin typeface="+mn-lt"/>
              </a:rPr>
              <a:t>quis</a:t>
            </a:r>
            <a:r>
              <a:rPr lang="en-US" sz="800" dirty="0">
                <a:latin typeface="+mn-lt"/>
              </a:rPr>
              <a:t> </a:t>
            </a:r>
            <a:r>
              <a:rPr lang="en-US" sz="800" dirty="0" err="1">
                <a:latin typeface="+mn-lt"/>
              </a:rPr>
              <a:t>nostrud</a:t>
            </a:r>
            <a:r>
              <a:rPr lang="en-US" sz="800" dirty="0">
                <a:latin typeface="+mn-lt"/>
              </a:rPr>
              <a:t> exercitation </a:t>
            </a:r>
            <a:r>
              <a:rPr lang="en-US" sz="800" dirty="0" err="1">
                <a:latin typeface="+mn-lt"/>
              </a:rPr>
              <a:t>ullamco</a:t>
            </a:r>
            <a:r>
              <a:rPr lang="en-US" sz="800" dirty="0">
                <a:latin typeface="+mn-lt"/>
              </a:rPr>
              <a:t> </a:t>
            </a:r>
            <a:r>
              <a:rPr lang="en-US" sz="800" dirty="0" err="1">
                <a:latin typeface="+mn-lt"/>
              </a:rPr>
              <a:t>laboris</a:t>
            </a:r>
            <a:r>
              <a:rPr lang="en-US" sz="800" dirty="0">
                <a:latin typeface="+mn-lt"/>
              </a:rPr>
              <a:t> nisi </a:t>
            </a:r>
            <a:r>
              <a:rPr lang="en-US" sz="800" dirty="0" err="1">
                <a:latin typeface="+mn-lt"/>
              </a:rPr>
              <a:t>ut</a:t>
            </a:r>
            <a:r>
              <a:rPr lang="en-US" sz="800" dirty="0">
                <a:latin typeface="+mn-lt"/>
              </a:rPr>
              <a:t> </a:t>
            </a:r>
            <a:r>
              <a:rPr lang="en-US" sz="800" dirty="0" err="1">
                <a:latin typeface="+mn-lt"/>
              </a:rPr>
              <a:t>aliquip</a:t>
            </a:r>
            <a:r>
              <a:rPr lang="en-US" sz="800" dirty="0">
                <a:latin typeface="+mn-lt"/>
              </a:rPr>
              <a:t> ex </a:t>
            </a:r>
            <a:r>
              <a:rPr lang="en-US" sz="800" dirty="0" err="1">
                <a:latin typeface="+mn-lt"/>
              </a:rPr>
              <a:t>ea</a:t>
            </a:r>
            <a:r>
              <a:rPr lang="en-US" sz="800" dirty="0">
                <a:latin typeface="+mn-lt"/>
              </a:rPr>
              <a:t> </a:t>
            </a:r>
            <a:r>
              <a:rPr lang="en-US" sz="800" dirty="0" err="1">
                <a:latin typeface="+mn-lt"/>
              </a:rPr>
              <a:t>commodo</a:t>
            </a:r>
            <a:r>
              <a:rPr lang="en-US" sz="800" dirty="0">
                <a:latin typeface="+mn-lt"/>
              </a:rPr>
              <a:t> </a:t>
            </a:r>
            <a:r>
              <a:rPr lang="en-US" sz="800" dirty="0" err="1">
                <a:latin typeface="+mn-lt"/>
              </a:rPr>
              <a:t>consequat</a:t>
            </a:r>
            <a:r>
              <a:rPr lang="en-US" sz="800" dirty="0">
                <a:latin typeface="+mn-lt"/>
              </a:rPr>
              <a:t>. Duis </a:t>
            </a:r>
            <a:r>
              <a:rPr lang="en-US" sz="800" dirty="0" err="1">
                <a:latin typeface="+mn-lt"/>
              </a:rPr>
              <a:t>aute</a:t>
            </a:r>
            <a:r>
              <a:rPr lang="en-US" sz="800" dirty="0">
                <a:latin typeface="+mn-lt"/>
              </a:rPr>
              <a:t> </a:t>
            </a:r>
            <a:r>
              <a:rPr lang="en-US" sz="800" dirty="0" err="1">
                <a:latin typeface="+mn-lt"/>
              </a:rPr>
              <a:t>irure</a:t>
            </a:r>
            <a:r>
              <a:rPr lang="en-US" sz="800" dirty="0">
                <a:latin typeface="+mn-lt"/>
              </a:rPr>
              <a:t> dolor in </a:t>
            </a:r>
            <a:r>
              <a:rPr lang="en-US" sz="800" dirty="0" err="1">
                <a:latin typeface="+mn-lt"/>
              </a:rPr>
              <a:t>reprehenderit</a:t>
            </a:r>
            <a:r>
              <a:rPr lang="en-US" sz="800" dirty="0">
                <a:latin typeface="+mn-lt"/>
              </a:rPr>
              <a:t> in </a:t>
            </a:r>
            <a:r>
              <a:rPr lang="en-US" sz="800" dirty="0" err="1">
                <a:latin typeface="+mn-lt"/>
              </a:rPr>
              <a:t>voluptate</a:t>
            </a:r>
            <a:r>
              <a:rPr lang="en-US" sz="800" dirty="0">
                <a:latin typeface="+mn-lt"/>
              </a:rPr>
              <a:t> </a:t>
            </a:r>
            <a:r>
              <a:rPr lang="en-US" sz="800" dirty="0" err="1">
                <a:latin typeface="+mn-lt"/>
              </a:rPr>
              <a:t>velit</a:t>
            </a:r>
            <a:r>
              <a:rPr lang="en-US" sz="800" dirty="0">
                <a:latin typeface="+mn-lt"/>
              </a:rPr>
              <a:t> </a:t>
            </a:r>
            <a:r>
              <a:rPr lang="en-US" sz="800" dirty="0" err="1">
                <a:latin typeface="+mn-lt"/>
              </a:rPr>
              <a:t>esse</a:t>
            </a:r>
            <a:r>
              <a:rPr lang="en-US" sz="800" dirty="0">
                <a:latin typeface="+mn-lt"/>
              </a:rPr>
              <a:t> </a:t>
            </a:r>
            <a:r>
              <a:rPr lang="en-US" sz="800" dirty="0" err="1">
                <a:latin typeface="+mn-lt"/>
              </a:rPr>
              <a:t>cillum</a:t>
            </a:r>
            <a:r>
              <a:rPr lang="en-US" sz="800" dirty="0">
                <a:latin typeface="+mn-lt"/>
              </a:rPr>
              <a:t> dolore </a:t>
            </a:r>
            <a:r>
              <a:rPr lang="en-US" sz="800" dirty="0" err="1">
                <a:latin typeface="+mn-lt"/>
              </a:rPr>
              <a:t>eu</a:t>
            </a:r>
            <a:r>
              <a:rPr lang="en-US" sz="800" dirty="0">
                <a:latin typeface="+mn-lt"/>
              </a:rPr>
              <a:t> </a:t>
            </a:r>
            <a:r>
              <a:rPr lang="en-US" sz="800" dirty="0" err="1">
                <a:latin typeface="+mn-lt"/>
              </a:rPr>
              <a:t>fugiat</a:t>
            </a:r>
            <a:r>
              <a:rPr lang="en-US" sz="800" dirty="0">
                <a:latin typeface="+mn-lt"/>
              </a:rPr>
              <a:t> </a:t>
            </a:r>
            <a:r>
              <a:rPr lang="en-US" sz="800" dirty="0" err="1">
                <a:latin typeface="+mn-lt"/>
              </a:rPr>
              <a:t>nulla</a:t>
            </a:r>
            <a:r>
              <a:rPr lang="en-US" sz="800" dirty="0">
                <a:latin typeface="+mn-lt"/>
              </a:rPr>
              <a:t> </a:t>
            </a:r>
            <a:r>
              <a:rPr lang="en-US" sz="800" dirty="0" err="1">
                <a:latin typeface="+mn-lt"/>
              </a:rPr>
              <a:t>pariatur</a:t>
            </a:r>
            <a:r>
              <a:rPr lang="en-US" sz="800" dirty="0">
                <a:latin typeface="+mn-lt"/>
              </a:rPr>
              <a:t>. </a:t>
            </a:r>
            <a:r>
              <a:rPr lang="en-US" sz="800" dirty="0" err="1">
                <a:latin typeface="+mn-lt"/>
              </a:rPr>
              <a:t>Excepteur</a:t>
            </a:r>
            <a:r>
              <a:rPr lang="en-US" sz="800" dirty="0">
                <a:latin typeface="+mn-lt"/>
              </a:rPr>
              <a:t> </a:t>
            </a:r>
            <a:r>
              <a:rPr lang="en-US" sz="800" dirty="0" err="1">
                <a:latin typeface="+mn-lt"/>
              </a:rPr>
              <a:t>sint</a:t>
            </a:r>
            <a:r>
              <a:rPr lang="en-US" sz="800" dirty="0">
                <a:latin typeface="+mn-lt"/>
              </a:rPr>
              <a:t> </a:t>
            </a:r>
            <a:r>
              <a:rPr lang="en-US" sz="800" dirty="0" err="1">
                <a:latin typeface="+mn-lt"/>
              </a:rPr>
              <a:t>occaecat</a:t>
            </a:r>
            <a:r>
              <a:rPr lang="en-US" sz="800" dirty="0">
                <a:latin typeface="+mn-lt"/>
              </a:rPr>
              <a:t> </a:t>
            </a:r>
            <a:r>
              <a:rPr lang="en-US" sz="800" dirty="0" err="1">
                <a:latin typeface="+mn-lt"/>
              </a:rPr>
              <a:t>cupidatat</a:t>
            </a:r>
            <a:r>
              <a:rPr lang="en-US" sz="800" dirty="0">
                <a:latin typeface="+mn-lt"/>
              </a:rPr>
              <a:t> non </a:t>
            </a:r>
            <a:r>
              <a:rPr lang="en-US" sz="800" dirty="0" err="1">
                <a:latin typeface="+mn-lt"/>
              </a:rPr>
              <a:t>proident</a:t>
            </a:r>
            <a:r>
              <a:rPr lang="en-US" sz="800" dirty="0">
                <a:latin typeface="+mn-lt"/>
              </a:rPr>
              <a:t>, sunt in </a:t>
            </a:r>
            <a:r>
              <a:rPr lang="en-US" sz="800" dirty="0" err="1">
                <a:latin typeface="+mn-lt"/>
              </a:rPr>
              <a:t>est</a:t>
            </a:r>
            <a:r>
              <a:rPr lang="en-US" sz="800" dirty="0">
                <a:latin typeface="+mn-lt"/>
              </a:rPr>
              <a:t> </a:t>
            </a:r>
            <a:r>
              <a:rPr lang="en-US" sz="800" dirty="0" err="1">
                <a:latin typeface="+mn-lt"/>
              </a:rPr>
              <a:t>laborum</a:t>
            </a:r>
            <a:endParaRPr lang="en-US" sz="800" dirty="0">
              <a:latin typeface="+mn-lt"/>
            </a:endParaRPr>
          </a:p>
          <a:p>
            <a:pPr lvl="0">
              <a:lnSpc>
                <a:spcPts val="1470"/>
              </a:lnSpc>
            </a:pPr>
            <a:endParaRPr lang="en-US" sz="800" dirty="0">
              <a:latin typeface="+mn-lt"/>
            </a:endParaRPr>
          </a:p>
        </p:txBody>
      </p:sp>
      <p:sp>
        <p:nvSpPr>
          <p:cNvPr id="9" name="Текст 16">
            <a:extLst>
              <a:ext uri="{FF2B5EF4-FFF2-40B4-BE49-F238E27FC236}">
                <a16:creationId xmlns:a16="http://schemas.microsoft.com/office/drawing/2014/main" xmlns="" id="{52316779-C287-4A0A-8E8E-0ACF6ED7472C}"/>
              </a:ext>
            </a:extLst>
          </p:cNvPr>
          <p:cNvSpPr>
            <a:spLocks noGrp="1"/>
          </p:cNvSpPr>
          <p:nvPr>
            <p:ph type="body" sz="quarter" idx="21" hasCustomPrompt="1"/>
          </p:nvPr>
        </p:nvSpPr>
        <p:spPr>
          <a:xfrm>
            <a:off x="1405475" y="4602391"/>
            <a:ext cx="10195975" cy="689661"/>
          </a:xfrm>
          <a:prstGeom prst="rect">
            <a:avLst/>
          </a:prstGeom>
        </p:spPr>
        <p:txBody>
          <a:bodyPr lIns="0" tIns="0" rIns="0" bIns="0"/>
          <a:lstStyle>
            <a:lvl1pPr>
              <a:lnSpc>
                <a:spcPct val="150000"/>
              </a:lnSpc>
              <a:defRPr lang="en-US" sz="800" strike="noStrike" spc="0" dirty="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 exercitation </a:t>
            </a:r>
            <a:r>
              <a:rPr lang="en-US" sz="800" dirty="0" err="1">
                <a:solidFill>
                  <a:srgbClr val="333333"/>
                </a:solidFill>
                <a:latin typeface="+mn-lt"/>
                <a:ea typeface="Verdana Regular" pitchFamily="34" charset="-122"/>
                <a:cs typeface="Verdana Regular" pitchFamily="34" charset="-120"/>
              </a:rPr>
              <a:t>ullamco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laboris</a:t>
            </a:r>
            <a:r>
              <a:rPr lang="en-US" sz="800" dirty="0">
                <a:solidFill>
                  <a:srgbClr val="333333"/>
                </a:solidFill>
                <a:latin typeface="+mn-lt"/>
                <a:ea typeface="Verdana Regular" pitchFamily="34" charset="-122"/>
                <a:cs typeface="Verdana Regular" pitchFamily="34" charset="-120"/>
              </a:rPr>
              <a:t> nisi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aliquip</a:t>
            </a:r>
            <a:r>
              <a:rPr lang="en-US" sz="800" dirty="0">
                <a:solidFill>
                  <a:srgbClr val="333333"/>
                </a:solidFill>
                <a:latin typeface="+mn-lt"/>
                <a:ea typeface="Verdana Regular" pitchFamily="34" charset="-122"/>
                <a:cs typeface="Verdana Regular" pitchFamily="34" charset="-120"/>
              </a:rPr>
              <a:t> ex </a:t>
            </a:r>
            <a:r>
              <a:rPr lang="en-US" sz="800" dirty="0" err="1">
                <a:solidFill>
                  <a:srgbClr val="333333"/>
                </a:solidFill>
                <a:latin typeface="+mn-lt"/>
                <a:ea typeface="Verdana Regular" pitchFamily="34" charset="-122"/>
                <a:cs typeface="Verdana Regular" pitchFamily="34" charset="-120"/>
              </a:rPr>
              <a:t>ea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commodo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consequat</a:t>
            </a:r>
            <a:r>
              <a:rPr lang="en-US" sz="800" dirty="0">
                <a:solidFill>
                  <a:srgbClr val="333333"/>
                </a:solidFill>
                <a:latin typeface="+mn-lt"/>
                <a:ea typeface="Verdana Regular" pitchFamily="34" charset="-122"/>
                <a:cs typeface="Verdana Regular" pitchFamily="34" charset="-120"/>
              </a:rPr>
              <a:t>. Duis </a:t>
            </a:r>
            <a:r>
              <a:rPr lang="en-US" sz="800" dirty="0" err="1">
                <a:solidFill>
                  <a:srgbClr val="333333"/>
                </a:solidFill>
                <a:latin typeface="+mn-lt"/>
                <a:ea typeface="Verdana Regular" pitchFamily="34" charset="-122"/>
                <a:cs typeface="Verdana Regular" pitchFamily="34" charset="-120"/>
              </a:rPr>
              <a:t>aute</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irure</a:t>
            </a:r>
            <a:r>
              <a:rPr lang="en-US" sz="800" dirty="0">
                <a:solidFill>
                  <a:srgbClr val="333333"/>
                </a:solidFill>
                <a:latin typeface="+mn-lt"/>
                <a:ea typeface="Verdana Regular" pitchFamily="34" charset="-122"/>
                <a:cs typeface="Verdana Regular" pitchFamily="34" charset="-120"/>
              </a:rPr>
              <a:t> dolor in </a:t>
            </a:r>
            <a:r>
              <a:rPr lang="en-US" sz="800" dirty="0" err="1">
                <a:solidFill>
                  <a:srgbClr val="333333"/>
                </a:solidFill>
                <a:latin typeface="+mn-lt"/>
                <a:ea typeface="Verdana Regular" pitchFamily="34" charset="-122"/>
                <a:cs typeface="Verdana Regular" pitchFamily="34" charset="-120"/>
              </a:rPr>
              <a:t>reprehenderit</a:t>
            </a:r>
            <a:r>
              <a:rPr lang="en-US" sz="800" dirty="0">
                <a:solidFill>
                  <a:srgbClr val="333333"/>
                </a:solidFill>
                <a:latin typeface="+mn-lt"/>
                <a:ea typeface="Verdana Regular" pitchFamily="34" charset="-122"/>
                <a:cs typeface="Verdana Regular" pitchFamily="34" charset="-120"/>
              </a:rPr>
              <a:t> in </a:t>
            </a:r>
            <a:r>
              <a:rPr lang="en-US" sz="800" dirty="0" err="1">
                <a:solidFill>
                  <a:srgbClr val="333333"/>
                </a:solidFill>
                <a:latin typeface="+mn-lt"/>
                <a:ea typeface="Verdana Regular" pitchFamily="34" charset="-122"/>
                <a:cs typeface="Verdana Regular" pitchFamily="34" charset="-120"/>
              </a:rPr>
              <a:t>voluptate</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velit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esse</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cillum</a:t>
            </a:r>
            <a:r>
              <a:rPr lang="en-US" sz="800" dirty="0">
                <a:solidFill>
                  <a:srgbClr val="333333"/>
                </a:solidFill>
                <a:latin typeface="+mn-lt"/>
                <a:ea typeface="Verdana Regular" pitchFamily="34" charset="-122"/>
                <a:cs typeface="Verdana Regular" pitchFamily="34" charset="-120"/>
              </a:rPr>
              <a:t> dolore </a:t>
            </a:r>
            <a:r>
              <a:rPr lang="en-US" sz="800" dirty="0" err="1">
                <a:solidFill>
                  <a:srgbClr val="333333"/>
                </a:solidFill>
                <a:latin typeface="+mn-lt"/>
                <a:ea typeface="Verdana Regular" pitchFamily="34" charset="-122"/>
                <a:cs typeface="Verdana Regular" pitchFamily="34" charset="-120"/>
              </a:rPr>
              <a:t>eu</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fugiat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nulla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pariatur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Excepteur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sint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occaecat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cupidatat</a:t>
            </a:r>
            <a:r>
              <a:rPr lang="en-US" sz="800" dirty="0">
                <a:solidFill>
                  <a:srgbClr val="333333"/>
                </a:solidFill>
                <a:latin typeface="+mn-lt"/>
                <a:ea typeface="Verdana Regular" pitchFamily="34" charset="-122"/>
                <a:cs typeface="Verdana Regular" pitchFamily="34" charset="-120"/>
              </a:rPr>
              <a:t> non </a:t>
            </a:r>
            <a:r>
              <a:rPr lang="en-US" sz="800" dirty="0" err="1">
                <a:solidFill>
                  <a:srgbClr val="333333"/>
                </a:solidFill>
                <a:latin typeface="+mn-lt"/>
                <a:ea typeface="Verdana Regular" pitchFamily="34" charset="-122"/>
                <a:cs typeface="Verdana Regular" pitchFamily="34" charset="-120"/>
              </a:rPr>
              <a:t>proident</a:t>
            </a:r>
            <a:r>
              <a:rPr lang="en-US" sz="800" dirty="0">
                <a:solidFill>
                  <a:srgbClr val="333333"/>
                </a:solidFill>
                <a:latin typeface="+mn-lt"/>
                <a:ea typeface="Verdana Regular" pitchFamily="34" charset="-122"/>
                <a:cs typeface="Verdana Regular" pitchFamily="34" charset="-120"/>
              </a:rPr>
              <a:t>, sunt in </a:t>
            </a:r>
            <a:r>
              <a:rPr lang="en-US" sz="800" dirty="0" err="1">
                <a:solidFill>
                  <a:srgbClr val="333333"/>
                </a:solidFill>
                <a:latin typeface="+mn-lt"/>
                <a:ea typeface="Verdana Regular" pitchFamily="34" charset="-122"/>
                <a:cs typeface="Verdana Regular" pitchFamily="34" charset="-120"/>
              </a:rPr>
              <a:t>est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laborum</a:t>
            </a:r>
            <a:endParaRPr lang="en-US" sz="800" dirty="0">
              <a:latin typeface="+mn-lt"/>
            </a:endParaRPr>
          </a:p>
        </p:txBody>
      </p:sp>
      <p:sp>
        <p:nvSpPr>
          <p:cNvPr id="10" name="Текст 16">
            <a:extLst>
              <a:ext uri="{FF2B5EF4-FFF2-40B4-BE49-F238E27FC236}">
                <a16:creationId xmlns:a16="http://schemas.microsoft.com/office/drawing/2014/main" xmlns="" id="{7D956143-5517-51B7-EA48-E383B66EB6A9}"/>
              </a:ext>
            </a:extLst>
          </p:cNvPr>
          <p:cNvSpPr>
            <a:spLocks noGrp="1"/>
          </p:cNvSpPr>
          <p:nvPr>
            <p:ph type="body" sz="quarter" idx="22" hasCustomPrompt="1"/>
          </p:nvPr>
        </p:nvSpPr>
        <p:spPr>
          <a:xfrm>
            <a:off x="1405475" y="5468664"/>
            <a:ext cx="10195975" cy="689661"/>
          </a:xfrm>
          <a:prstGeom prst="rect">
            <a:avLst/>
          </a:prstGeom>
        </p:spPr>
        <p:txBody>
          <a:bodyPr lIns="0" tIns="0" rIns="0" bIns="0"/>
          <a:lstStyle>
            <a:lvl1pPr>
              <a:lnSpc>
                <a:spcPct val="150000"/>
              </a:lnSpc>
              <a:defRPr lang="en-US" sz="800" strike="noStrike" spc="0" dirty="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 exercitation </a:t>
            </a:r>
            <a:r>
              <a:rPr lang="en-US" sz="800" dirty="0" err="1">
                <a:solidFill>
                  <a:srgbClr val="333333"/>
                </a:solidFill>
                <a:latin typeface="+mn-lt"/>
                <a:ea typeface="Verdana Regular" pitchFamily="34" charset="-122"/>
                <a:cs typeface="Verdana Regular" pitchFamily="34" charset="-120"/>
              </a:rPr>
              <a:t>ullamco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laboris</a:t>
            </a:r>
            <a:r>
              <a:rPr lang="en-US" sz="800" dirty="0">
                <a:solidFill>
                  <a:srgbClr val="333333"/>
                </a:solidFill>
                <a:latin typeface="+mn-lt"/>
                <a:ea typeface="Verdana Regular" pitchFamily="34" charset="-122"/>
                <a:cs typeface="Verdana Regular" pitchFamily="34" charset="-120"/>
              </a:rPr>
              <a:t> nisi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aliquip</a:t>
            </a:r>
            <a:r>
              <a:rPr lang="en-US" sz="800" dirty="0">
                <a:solidFill>
                  <a:srgbClr val="333333"/>
                </a:solidFill>
                <a:latin typeface="+mn-lt"/>
                <a:ea typeface="Verdana Regular" pitchFamily="34" charset="-122"/>
                <a:cs typeface="Verdana Regular" pitchFamily="34" charset="-120"/>
              </a:rPr>
              <a:t> ex </a:t>
            </a:r>
            <a:r>
              <a:rPr lang="en-US" sz="800" dirty="0" err="1">
                <a:solidFill>
                  <a:srgbClr val="333333"/>
                </a:solidFill>
                <a:latin typeface="+mn-lt"/>
                <a:ea typeface="Verdana Regular" pitchFamily="34" charset="-122"/>
                <a:cs typeface="Verdana Regular" pitchFamily="34" charset="-120"/>
              </a:rPr>
              <a:t>ea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commodo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consequat</a:t>
            </a:r>
            <a:r>
              <a:rPr lang="en-US" sz="800" dirty="0">
                <a:solidFill>
                  <a:srgbClr val="333333"/>
                </a:solidFill>
                <a:latin typeface="+mn-lt"/>
                <a:ea typeface="Verdana Regular" pitchFamily="34" charset="-122"/>
                <a:cs typeface="Verdana Regular" pitchFamily="34" charset="-120"/>
              </a:rPr>
              <a:t>. Duis </a:t>
            </a:r>
            <a:r>
              <a:rPr lang="en-US" sz="800" dirty="0" err="1">
                <a:solidFill>
                  <a:srgbClr val="333333"/>
                </a:solidFill>
                <a:latin typeface="+mn-lt"/>
                <a:ea typeface="Verdana Regular" pitchFamily="34" charset="-122"/>
                <a:cs typeface="Verdana Regular" pitchFamily="34" charset="-120"/>
              </a:rPr>
              <a:t>aute</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irure</a:t>
            </a:r>
            <a:r>
              <a:rPr lang="en-US" sz="800" dirty="0">
                <a:solidFill>
                  <a:srgbClr val="333333"/>
                </a:solidFill>
                <a:latin typeface="+mn-lt"/>
                <a:ea typeface="Verdana Regular" pitchFamily="34" charset="-122"/>
                <a:cs typeface="Verdana Regular" pitchFamily="34" charset="-120"/>
              </a:rPr>
              <a:t> dolor in </a:t>
            </a:r>
            <a:r>
              <a:rPr lang="en-US" sz="800" dirty="0" err="1">
                <a:solidFill>
                  <a:srgbClr val="333333"/>
                </a:solidFill>
                <a:latin typeface="+mn-lt"/>
                <a:ea typeface="Verdana Regular" pitchFamily="34" charset="-122"/>
                <a:cs typeface="Verdana Regular" pitchFamily="34" charset="-120"/>
              </a:rPr>
              <a:t>reprehenderit</a:t>
            </a:r>
            <a:r>
              <a:rPr lang="en-US" sz="800" dirty="0">
                <a:solidFill>
                  <a:srgbClr val="333333"/>
                </a:solidFill>
                <a:latin typeface="+mn-lt"/>
                <a:ea typeface="Verdana Regular" pitchFamily="34" charset="-122"/>
                <a:cs typeface="Verdana Regular" pitchFamily="34" charset="-120"/>
              </a:rPr>
              <a:t> in </a:t>
            </a:r>
            <a:r>
              <a:rPr lang="en-US" sz="800" dirty="0" err="1">
                <a:solidFill>
                  <a:srgbClr val="333333"/>
                </a:solidFill>
                <a:latin typeface="+mn-lt"/>
                <a:ea typeface="Verdana Regular" pitchFamily="34" charset="-122"/>
                <a:cs typeface="Verdana Regular" pitchFamily="34" charset="-120"/>
              </a:rPr>
              <a:t>voluptate</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velit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esse</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cillum</a:t>
            </a:r>
            <a:r>
              <a:rPr lang="en-US" sz="800" dirty="0">
                <a:solidFill>
                  <a:srgbClr val="333333"/>
                </a:solidFill>
                <a:latin typeface="+mn-lt"/>
                <a:ea typeface="Verdana Regular" pitchFamily="34" charset="-122"/>
                <a:cs typeface="Verdana Regular" pitchFamily="34" charset="-120"/>
              </a:rPr>
              <a:t> dolore </a:t>
            </a:r>
            <a:r>
              <a:rPr lang="en-US" sz="800" dirty="0" err="1">
                <a:solidFill>
                  <a:srgbClr val="333333"/>
                </a:solidFill>
                <a:latin typeface="+mn-lt"/>
                <a:ea typeface="Verdana Regular" pitchFamily="34" charset="-122"/>
                <a:cs typeface="Verdana Regular" pitchFamily="34" charset="-120"/>
              </a:rPr>
              <a:t>eu</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fugiat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nulla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pariatur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Excepteur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sint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occaecat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cupidatat</a:t>
            </a:r>
            <a:r>
              <a:rPr lang="en-US" sz="800" dirty="0">
                <a:solidFill>
                  <a:srgbClr val="333333"/>
                </a:solidFill>
                <a:latin typeface="+mn-lt"/>
                <a:ea typeface="Verdana Regular" pitchFamily="34" charset="-122"/>
                <a:cs typeface="Verdana Regular" pitchFamily="34" charset="-120"/>
              </a:rPr>
              <a:t> non </a:t>
            </a:r>
            <a:r>
              <a:rPr lang="en-US" sz="800" dirty="0" err="1">
                <a:solidFill>
                  <a:srgbClr val="333333"/>
                </a:solidFill>
                <a:latin typeface="+mn-lt"/>
                <a:ea typeface="Verdana Regular" pitchFamily="34" charset="-122"/>
                <a:cs typeface="Verdana Regular" pitchFamily="34" charset="-120"/>
              </a:rPr>
              <a:t>proident</a:t>
            </a:r>
            <a:r>
              <a:rPr lang="en-US" sz="800" dirty="0">
                <a:solidFill>
                  <a:srgbClr val="333333"/>
                </a:solidFill>
                <a:latin typeface="+mn-lt"/>
                <a:ea typeface="Verdana Regular" pitchFamily="34" charset="-122"/>
                <a:cs typeface="Verdana Regular" pitchFamily="34" charset="-120"/>
              </a:rPr>
              <a:t>, sunt in </a:t>
            </a:r>
            <a:r>
              <a:rPr lang="en-US" sz="800" dirty="0" err="1">
                <a:solidFill>
                  <a:srgbClr val="333333"/>
                </a:solidFill>
                <a:latin typeface="+mn-lt"/>
                <a:ea typeface="Verdana Regular" pitchFamily="34" charset="-122"/>
                <a:cs typeface="Verdana Regular" pitchFamily="34" charset="-120"/>
              </a:rPr>
              <a:t>est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laborum</a:t>
            </a:r>
            <a:endParaRPr lang="en-US" sz="800" dirty="0">
              <a:latin typeface="+mn-lt"/>
            </a:endParaRPr>
          </a:p>
        </p:txBody>
      </p:sp>
      <p:sp>
        <p:nvSpPr>
          <p:cNvPr id="11" name="Текст 16">
            <a:extLst>
              <a:ext uri="{FF2B5EF4-FFF2-40B4-BE49-F238E27FC236}">
                <a16:creationId xmlns:a16="http://schemas.microsoft.com/office/drawing/2014/main" xmlns="" id="{2D30CCE6-40F5-7D4C-2F16-AF8C626024A6}"/>
              </a:ext>
            </a:extLst>
          </p:cNvPr>
          <p:cNvSpPr>
            <a:spLocks noGrp="1"/>
          </p:cNvSpPr>
          <p:nvPr>
            <p:ph type="body" sz="quarter" idx="23" hasCustomPrompt="1"/>
          </p:nvPr>
        </p:nvSpPr>
        <p:spPr>
          <a:xfrm>
            <a:off x="572187" y="1166504"/>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01</a:t>
            </a:r>
          </a:p>
        </p:txBody>
      </p:sp>
      <p:sp>
        <p:nvSpPr>
          <p:cNvPr id="12" name="Текст 16">
            <a:extLst>
              <a:ext uri="{FF2B5EF4-FFF2-40B4-BE49-F238E27FC236}">
                <a16:creationId xmlns:a16="http://schemas.microsoft.com/office/drawing/2014/main" xmlns="" id="{C0DA9730-8CB8-7B65-0E59-B7F1DF272924}"/>
              </a:ext>
            </a:extLst>
          </p:cNvPr>
          <p:cNvSpPr>
            <a:spLocks noGrp="1"/>
          </p:cNvSpPr>
          <p:nvPr>
            <p:ph type="body" sz="quarter" idx="24" hasCustomPrompt="1"/>
          </p:nvPr>
        </p:nvSpPr>
        <p:spPr>
          <a:xfrm>
            <a:off x="572187" y="2051696"/>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02</a:t>
            </a:r>
          </a:p>
        </p:txBody>
      </p:sp>
      <p:sp>
        <p:nvSpPr>
          <p:cNvPr id="13" name="Текст 16">
            <a:extLst>
              <a:ext uri="{FF2B5EF4-FFF2-40B4-BE49-F238E27FC236}">
                <a16:creationId xmlns:a16="http://schemas.microsoft.com/office/drawing/2014/main" xmlns="" id="{0E1A5810-D420-847B-C456-E68160BA5266}"/>
              </a:ext>
            </a:extLst>
          </p:cNvPr>
          <p:cNvSpPr>
            <a:spLocks noGrp="1"/>
          </p:cNvSpPr>
          <p:nvPr>
            <p:ph type="body" sz="quarter" idx="25" hasCustomPrompt="1"/>
          </p:nvPr>
        </p:nvSpPr>
        <p:spPr>
          <a:xfrm>
            <a:off x="572187" y="2903540"/>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03</a:t>
            </a:r>
          </a:p>
        </p:txBody>
      </p:sp>
      <p:sp>
        <p:nvSpPr>
          <p:cNvPr id="14" name="Текст 16">
            <a:extLst>
              <a:ext uri="{FF2B5EF4-FFF2-40B4-BE49-F238E27FC236}">
                <a16:creationId xmlns:a16="http://schemas.microsoft.com/office/drawing/2014/main" xmlns="" id="{ED6ABFA4-3665-5DBB-1416-985D92931827}"/>
              </a:ext>
            </a:extLst>
          </p:cNvPr>
          <p:cNvSpPr>
            <a:spLocks noGrp="1"/>
          </p:cNvSpPr>
          <p:nvPr>
            <p:ph type="body" sz="quarter" idx="26" hasCustomPrompt="1"/>
          </p:nvPr>
        </p:nvSpPr>
        <p:spPr>
          <a:xfrm>
            <a:off x="572187" y="3739645"/>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04</a:t>
            </a:r>
          </a:p>
        </p:txBody>
      </p:sp>
      <p:sp>
        <p:nvSpPr>
          <p:cNvPr id="15" name="Текст 16">
            <a:extLst>
              <a:ext uri="{FF2B5EF4-FFF2-40B4-BE49-F238E27FC236}">
                <a16:creationId xmlns:a16="http://schemas.microsoft.com/office/drawing/2014/main" xmlns="" id="{5CF8F1D0-A748-5B9F-C46A-469083A796C1}"/>
              </a:ext>
            </a:extLst>
          </p:cNvPr>
          <p:cNvSpPr>
            <a:spLocks noGrp="1"/>
          </p:cNvSpPr>
          <p:nvPr>
            <p:ph type="body" sz="quarter" idx="27" hasCustomPrompt="1"/>
          </p:nvPr>
        </p:nvSpPr>
        <p:spPr>
          <a:xfrm>
            <a:off x="572187" y="4606542"/>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05</a:t>
            </a:r>
          </a:p>
        </p:txBody>
      </p:sp>
      <p:sp>
        <p:nvSpPr>
          <p:cNvPr id="16" name="Текст 16">
            <a:extLst>
              <a:ext uri="{FF2B5EF4-FFF2-40B4-BE49-F238E27FC236}">
                <a16:creationId xmlns:a16="http://schemas.microsoft.com/office/drawing/2014/main" xmlns="" id="{61192747-39DF-CF4D-645E-E611108E717C}"/>
              </a:ext>
            </a:extLst>
          </p:cNvPr>
          <p:cNvSpPr>
            <a:spLocks noGrp="1"/>
          </p:cNvSpPr>
          <p:nvPr>
            <p:ph type="body" sz="quarter" idx="28" hasCustomPrompt="1"/>
          </p:nvPr>
        </p:nvSpPr>
        <p:spPr>
          <a:xfrm>
            <a:off x="572187" y="5461565"/>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06</a:t>
            </a:r>
          </a:p>
        </p:txBody>
      </p:sp>
      <p:sp>
        <p:nvSpPr>
          <p:cNvPr id="17" name="Заголовок 11">
            <a:extLst>
              <a:ext uri="{FF2B5EF4-FFF2-40B4-BE49-F238E27FC236}">
                <a16:creationId xmlns:a16="http://schemas.microsoft.com/office/drawing/2014/main" xmlns="" id="{E6576FCC-1F2C-C981-0AEC-C7A4DE62F1C6}"/>
              </a:ext>
            </a:extLst>
          </p:cNvPr>
          <p:cNvSpPr>
            <a:spLocks noGrp="1"/>
          </p:cNvSpPr>
          <p:nvPr>
            <p:ph type="title" hasCustomPrompt="1"/>
          </p:nvPr>
        </p:nvSpPr>
        <p:spPr>
          <a:xfrm>
            <a:off x="572187" y="474805"/>
            <a:ext cx="11032438" cy="570297"/>
          </a:xfrm>
          <a:prstGeom prst="rect">
            <a:avLst/>
          </a:prstGeom>
        </p:spPr>
        <p:txBody>
          <a:bodyPr lIns="0" tIns="0" rIns="0" bIns="0"/>
          <a:lstStyle>
            <a:lvl1pPr>
              <a:defRPr sz="2500" b="1">
                <a:solidFill>
                  <a:srgbClr val="004494"/>
                </a:solidFill>
                <a:latin typeface="+mj-lt"/>
              </a:defRPr>
            </a:lvl1pPr>
          </a:lstStyle>
          <a:p>
            <a:r>
              <a:rPr lang="ru-RU" dirty="0"/>
              <a:t>СПЛОШНОЙ ТЕКСТ</a:t>
            </a:r>
          </a:p>
        </p:txBody>
      </p:sp>
      <p:sp>
        <p:nvSpPr>
          <p:cNvPr id="35" name="Прямоугольник 29">
            <a:extLst>
              <a:ext uri="{FF2B5EF4-FFF2-40B4-BE49-F238E27FC236}">
                <a16:creationId xmlns:a16="http://schemas.microsoft.com/office/drawing/2014/main" xmlns="" id="{B816842D-945D-4856-8DFD-75FC94CDC75A}"/>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36" name="Текст 16">
            <a:extLst>
              <a:ext uri="{FF2B5EF4-FFF2-40B4-BE49-F238E27FC236}">
                <a16:creationId xmlns:a16="http://schemas.microsoft.com/office/drawing/2014/main" xmlns="" id="{52902DB7-917A-45AB-B466-F0079B2F7D14}"/>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37" name="Текст 16">
            <a:extLst>
              <a:ext uri="{FF2B5EF4-FFF2-40B4-BE49-F238E27FC236}">
                <a16:creationId xmlns:a16="http://schemas.microsoft.com/office/drawing/2014/main" xmlns="" id="{9D305EC6-6A3D-47CC-B588-7552C2C3C627}"/>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38" name="Текст 16">
            <a:extLst>
              <a:ext uri="{FF2B5EF4-FFF2-40B4-BE49-F238E27FC236}">
                <a16:creationId xmlns:a16="http://schemas.microsoft.com/office/drawing/2014/main" xmlns="" id="{AAF70B76-AD29-467B-8F1F-E25C84D056F2}"/>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39" name="Текст 16">
            <a:extLst>
              <a:ext uri="{FF2B5EF4-FFF2-40B4-BE49-F238E27FC236}">
                <a16:creationId xmlns:a16="http://schemas.microsoft.com/office/drawing/2014/main" xmlns="" id="{10A8C4D7-1626-45AD-A009-FFB6F8B36F00}"/>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40" name="Текст 16">
            <a:extLst>
              <a:ext uri="{FF2B5EF4-FFF2-40B4-BE49-F238E27FC236}">
                <a16:creationId xmlns:a16="http://schemas.microsoft.com/office/drawing/2014/main" xmlns="" id="{FB3320C1-7172-4989-804C-470F5276BE49}"/>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41" name="Текст 16">
            <a:extLst>
              <a:ext uri="{FF2B5EF4-FFF2-40B4-BE49-F238E27FC236}">
                <a16:creationId xmlns:a16="http://schemas.microsoft.com/office/drawing/2014/main" xmlns="" id="{2E2DF1F3-4612-43ED-A217-906153FE26BD}"/>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42" name="Прямая соединительная линия 46">
            <a:extLst>
              <a:ext uri="{FF2B5EF4-FFF2-40B4-BE49-F238E27FC236}">
                <a16:creationId xmlns:a16="http://schemas.microsoft.com/office/drawing/2014/main" xmlns="" id="{BA44D0F8-1AAA-409B-B39A-26F593C9124E}"/>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43" name="Группа 48">
            <a:extLst>
              <a:ext uri="{FF2B5EF4-FFF2-40B4-BE49-F238E27FC236}">
                <a16:creationId xmlns:a16="http://schemas.microsoft.com/office/drawing/2014/main" xmlns="" id="{A6D312A4-FE93-4893-9841-6936005511FD}"/>
              </a:ext>
            </a:extLst>
          </p:cNvPr>
          <p:cNvGrpSpPr/>
          <p:nvPr userDrawn="1"/>
        </p:nvGrpSpPr>
        <p:grpSpPr>
          <a:xfrm>
            <a:off x="50803" y="43806"/>
            <a:ext cx="294721" cy="190465"/>
            <a:chOff x="5645187" y="1645875"/>
            <a:chExt cx="2732773" cy="2173616"/>
          </a:xfrm>
          <a:solidFill>
            <a:schemeClr val="lt1"/>
          </a:solidFill>
        </p:grpSpPr>
        <p:sp>
          <p:nvSpPr>
            <p:cNvPr id="44" name="Полилиния 49">
              <a:extLst>
                <a:ext uri="{FF2B5EF4-FFF2-40B4-BE49-F238E27FC236}">
                  <a16:creationId xmlns:a16="http://schemas.microsoft.com/office/drawing/2014/main" xmlns="" id="{0F9DA08D-33E2-42AF-A5ED-184D0C44D942}"/>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45" name="Полилиния 50">
              <a:extLst>
                <a:ext uri="{FF2B5EF4-FFF2-40B4-BE49-F238E27FC236}">
                  <a16:creationId xmlns:a16="http://schemas.microsoft.com/office/drawing/2014/main" xmlns="" id="{2C2CB3AD-B43F-4730-B729-821326A1D905}"/>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46" name="Полилиния 51">
              <a:extLst>
                <a:ext uri="{FF2B5EF4-FFF2-40B4-BE49-F238E27FC236}">
                  <a16:creationId xmlns:a16="http://schemas.microsoft.com/office/drawing/2014/main" xmlns="" id="{237C9764-7D2F-4C54-985B-3F27857B9916}"/>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47" name="Group 32">
            <a:extLst>
              <a:ext uri="{FF2B5EF4-FFF2-40B4-BE49-F238E27FC236}">
                <a16:creationId xmlns:a16="http://schemas.microsoft.com/office/drawing/2014/main" xmlns="" id="{6C5B8F1B-C78F-4BDF-80AB-EB38DD211601}"/>
              </a:ext>
            </a:extLst>
          </p:cNvPr>
          <p:cNvGrpSpPr/>
          <p:nvPr userDrawn="1"/>
        </p:nvGrpSpPr>
        <p:grpSpPr>
          <a:xfrm>
            <a:off x="-8878" y="-5773"/>
            <a:ext cx="339078" cy="311173"/>
            <a:chOff x="-8878" y="-5773"/>
            <a:chExt cx="339078" cy="311173"/>
          </a:xfrm>
        </p:grpSpPr>
        <p:sp>
          <p:nvSpPr>
            <p:cNvPr id="48" name="Прямоугольник 47">
              <a:extLst>
                <a:ext uri="{FF2B5EF4-FFF2-40B4-BE49-F238E27FC236}">
                  <a16:creationId xmlns:a16="http://schemas.microsoft.com/office/drawing/2014/main" xmlns="" id="{A459012D-A479-4D1E-94A4-C26D7CC0C78D}"/>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49" name="Группа 48">
              <a:extLst>
                <a:ext uri="{FF2B5EF4-FFF2-40B4-BE49-F238E27FC236}">
                  <a16:creationId xmlns:a16="http://schemas.microsoft.com/office/drawing/2014/main" xmlns="" id="{D2507D89-ED97-49C9-BC21-73CFF12D0F11}"/>
                </a:ext>
              </a:extLst>
            </p:cNvPr>
            <p:cNvGrpSpPr/>
            <p:nvPr userDrawn="1"/>
          </p:nvGrpSpPr>
          <p:grpSpPr>
            <a:xfrm>
              <a:off x="41277" y="43805"/>
              <a:ext cx="239461" cy="190465"/>
              <a:chOff x="5645187" y="1645875"/>
              <a:chExt cx="2732773" cy="2173616"/>
            </a:xfrm>
            <a:solidFill>
              <a:schemeClr val="lt1"/>
            </a:solidFill>
          </p:grpSpPr>
          <p:sp>
            <p:nvSpPr>
              <p:cNvPr id="50" name="Полилиния 49">
                <a:extLst>
                  <a:ext uri="{FF2B5EF4-FFF2-40B4-BE49-F238E27FC236}">
                    <a16:creationId xmlns:a16="http://schemas.microsoft.com/office/drawing/2014/main" xmlns="" id="{6D0FE9AF-1BC6-490E-87C0-BB7A8D115251}"/>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51" name="Полилиния 50">
                <a:extLst>
                  <a:ext uri="{FF2B5EF4-FFF2-40B4-BE49-F238E27FC236}">
                    <a16:creationId xmlns:a16="http://schemas.microsoft.com/office/drawing/2014/main" xmlns="" id="{8AA32FE1-D3AB-4960-BD31-1038BE790F57}"/>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52" name="Полилиния 51">
                <a:extLst>
                  <a:ext uri="{FF2B5EF4-FFF2-40B4-BE49-F238E27FC236}">
                    <a16:creationId xmlns:a16="http://schemas.microsoft.com/office/drawing/2014/main" xmlns="" id="{6998E165-5039-424C-8836-61A2CDFBCE49}"/>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54" name="Прямоугольник 30">
            <a:extLst>
              <a:ext uri="{FF2B5EF4-FFF2-40B4-BE49-F238E27FC236}">
                <a16:creationId xmlns:a16="http://schemas.microsoft.com/office/drawing/2014/main" xmlns="" id="{01BF659B-C78C-4876-8CBD-8D47505E6BFF}"/>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pic>
        <p:nvPicPr>
          <p:cNvPr id="56" name="Google Shape;12;p1" descr="preencoded.png">
            <a:extLst>
              <a:ext uri="{FF2B5EF4-FFF2-40B4-BE49-F238E27FC236}">
                <a16:creationId xmlns:a16="http://schemas.microsoft.com/office/drawing/2014/main" xmlns="" id="{7833261E-E089-4405-82D3-8995E7E3DCAD}"/>
              </a:ext>
            </a:extLst>
          </p:cNvPr>
          <p:cNvPicPr preferRelativeResize="0"/>
          <p:nvPr userDrawn="1"/>
        </p:nvPicPr>
        <p:blipFill rotWithShape="1">
          <a:blip r:embed="rId2">
            <a:alphaModFix/>
          </a:blip>
          <a:srcRect/>
          <a:stretch/>
        </p:blipFill>
        <p:spPr>
          <a:xfrm>
            <a:off x="580694" y="6595640"/>
            <a:ext cx="11035044" cy="183043"/>
          </a:xfrm>
          <a:prstGeom prst="rect">
            <a:avLst/>
          </a:prstGeom>
          <a:noFill/>
          <a:ln>
            <a:noFill/>
          </a:ln>
        </p:spPr>
      </p:pic>
      <p:sp>
        <p:nvSpPr>
          <p:cNvPr id="57" name="Текст 16">
            <a:extLst>
              <a:ext uri="{FF2B5EF4-FFF2-40B4-BE49-F238E27FC236}">
                <a16:creationId xmlns:a16="http://schemas.microsoft.com/office/drawing/2014/main" xmlns="" id="{7C78FFF2-8E47-4364-A397-AFDC3993B29C}"/>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2" name="TextBox 1">
            <a:extLst>
              <a:ext uri="{FF2B5EF4-FFF2-40B4-BE49-F238E27FC236}">
                <a16:creationId xmlns:a16="http://schemas.microsoft.com/office/drawing/2014/main" xmlns="" id="{112EB2B1-122A-3563-3525-0F7FDD9BF729}"/>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10801013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Слайд с сплошным текстом и изображением">
    <p:spTree>
      <p:nvGrpSpPr>
        <p:cNvPr id="1" name=""/>
        <p:cNvGrpSpPr/>
        <p:nvPr/>
      </p:nvGrpSpPr>
      <p:grpSpPr>
        <a:xfrm>
          <a:off x="0" y="0"/>
          <a:ext cx="0" cy="0"/>
          <a:chOff x="0" y="0"/>
          <a:chExt cx="0" cy="0"/>
        </a:xfrm>
      </p:grpSpPr>
      <p:sp>
        <p:nvSpPr>
          <p:cNvPr id="3" name="Рисунок 7">
            <a:extLst>
              <a:ext uri="{FF2B5EF4-FFF2-40B4-BE49-F238E27FC236}">
                <a16:creationId xmlns:a16="http://schemas.microsoft.com/office/drawing/2014/main" xmlns="" id="{003593DF-9558-91BC-0788-C746B48169C0}"/>
              </a:ext>
            </a:extLst>
          </p:cNvPr>
          <p:cNvSpPr>
            <a:spLocks noGrp="1"/>
          </p:cNvSpPr>
          <p:nvPr>
            <p:ph type="pic" sz="quarter" idx="26" hasCustomPrompt="1"/>
          </p:nvPr>
        </p:nvSpPr>
        <p:spPr>
          <a:xfrm>
            <a:off x="0" y="3800117"/>
            <a:ext cx="12192000" cy="3057895"/>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6" name="Текст 16">
            <a:extLst>
              <a:ext uri="{FF2B5EF4-FFF2-40B4-BE49-F238E27FC236}">
                <a16:creationId xmlns:a16="http://schemas.microsoft.com/office/drawing/2014/main" xmlns="" id="{DC1389DC-2108-52AE-E33E-95B214FC52B1}"/>
              </a:ext>
            </a:extLst>
          </p:cNvPr>
          <p:cNvSpPr>
            <a:spLocks noGrp="1"/>
          </p:cNvSpPr>
          <p:nvPr>
            <p:ph type="body" sz="quarter" idx="17" hasCustomPrompt="1"/>
          </p:nvPr>
        </p:nvSpPr>
        <p:spPr>
          <a:xfrm>
            <a:off x="1405475" y="1166504"/>
            <a:ext cx="10199150" cy="689661"/>
          </a:xfrm>
          <a:prstGeom prst="rect">
            <a:avLst/>
          </a:prstGeom>
        </p:spPr>
        <p:txBody>
          <a:bodyPr lIns="0" tIns="0" rIns="0" bIns="0"/>
          <a:lstStyle>
            <a:lvl1pPr>
              <a:lnSpc>
                <a:spcPct val="150000"/>
              </a:lnSpc>
              <a:defRPr lang="en-US" sz="800" strike="noStrike" spc="0" dirty="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US" sz="800" dirty="0">
                <a:latin typeface="+mn-lt"/>
              </a:rPr>
              <a:t>Lorem ipsum dolor sit </a:t>
            </a:r>
            <a:r>
              <a:rPr lang="en-US" sz="800" dirty="0" err="1">
                <a:latin typeface="+mn-lt"/>
              </a:rPr>
              <a:t>amet</a:t>
            </a:r>
            <a:r>
              <a:rPr lang="en-US" sz="800" dirty="0">
                <a:latin typeface="+mn-lt"/>
              </a:rPr>
              <a:t>, </a:t>
            </a:r>
            <a:r>
              <a:rPr lang="en-US" sz="800" dirty="0" err="1">
                <a:latin typeface="+mn-lt"/>
              </a:rPr>
              <a:t>consectetur</a:t>
            </a:r>
            <a:r>
              <a:rPr lang="en-US" sz="800" dirty="0">
                <a:latin typeface="+mn-lt"/>
              </a:rPr>
              <a:t> </a:t>
            </a:r>
            <a:r>
              <a:rPr lang="en-US" sz="800" dirty="0" err="1">
                <a:latin typeface="+mn-lt"/>
              </a:rPr>
              <a:t>adipiscing</a:t>
            </a:r>
            <a:r>
              <a:rPr lang="en-US" sz="800" dirty="0">
                <a:latin typeface="+mn-lt"/>
              </a:rPr>
              <a:t> </a:t>
            </a:r>
            <a:r>
              <a:rPr lang="en-US" sz="800" dirty="0" err="1">
                <a:latin typeface="+mn-lt"/>
              </a:rPr>
              <a:t>elit</a:t>
            </a:r>
            <a:r>
              <a:rPr lang="en-US" sz="800" dirty="0">
                <a:latin typeface="+mn-lt"/>
              </a:rPr>
              <a:t>, sed do </a:t>
            </a:r>
            <a:r>
              <a:rPr lang="en-US" sz="800" dirty="0" err="1">
                <a:latin typeface="+mn-lt"/>
              </a:rPr>
              <a:t>eiusmod</a:t>
            </a:r>
            <a:r>
              <a:rPr lang="en-US" sz="800" dirty="0">
                <a:latin typeface="+mn-lt"/>
              </a:rPr>
              <a:t> </a:t>
            </a:r>
            <a:r>
              <a:rPr lang="en-US" sz="800" dirty="0" err="1">
                <a:latin typeface="+mn-lt"/>
              </a:rPr>
              <a:t>tempor</a:t>
            </a:r>
            <a:r>
              <a:rPr lang="en-US" sz="800" dirty="0">
                <a:latin typeface="+mn-lt"/>
              </a:rPr>
              <a:t> </a:t>
            </a:r>
            <a:r>
              <a:rPr lang="en-US" sz="800" dirty="0" err="1">
                <a:latin typeface="+mn-lt"/>
              </a:rPr>
              <a:t>incididunt</a:t>
            </a:r>
            <a:r>
              <a:rPr lang="en-US" sz="800" dirty="0">
                <a:latin typeface="+mn-lt"/>
              </a:rPr>
              <a:t> </a:t>
            </a:r>
            <a:r>
              <a:rPr lang="en-US" sz="800" dirty="0" err="1">
                <a:latin typeface="+mn-lt"/>
              </a:rPr>
              <a:t>ut</a:t>
            </a:r>
            <a:r>
              <a:rPr lang="en-US" sz="800" dirty="0">
                <a:latin typeface="+mn-lt"/>
              </a:rPr>
              <a:t> labore et dolore magna </a:t>
            </a:r>
            <a:r>
              <a:rPr lang="en-US" sz="800" dirty="0" err="1">
                <a:latin typeface="+mn-lt"/>
              </a:rPr>
              <a:t>aliqua</a:t>
            </a:r>
            <a:r>
              <a:rPr lang="en-US" sz="800" dirty="0">
                <a:latin typeface="+mn-lt"/>
              </a:rPr>
              <a:t>. Ut </a:t>
            </a:r>
            <a:r>
              <a:rPr lang="en-US" sz="800" dirty="0" err="1">
                <a:latin typeface="+mn-lt"/>
              </a:rPr>
              <a:t>enim</a:t>
            </a:r>
            <a:r>
              <a:rPr lang="en-US" sz="800" dirty="0">
                <a:latin typeface="+mn-lt"/>
              </a:rPr>
              <a:t> ad minim </a:t>
            </a:r>
            <a:r>
              <a:rPr lang="en-US" sz="800" dirty="0" err="1">
                <a:latin typeface="+mn-lt"/>
              </a:rPr>
              <a:t>veniam</a:t>
            </a:r>
            <a:r>
              <a:rPr lang="en-US" sz="800" dirty="0">
                <a:latin typeface="+mn-lt"/>
              </a:rPr>
              <a:t>, </a:t>
            </a:r>
            <a:r>
              <a:rPr lang="en-US" sz="800" dirty="0" err="1">
                <a:latin typeface="+mn-lt"/>
              </a:rPr>
              <a:t>quis</a:t>
            </a:r>
            <a:r>
              <a:rPr lang="en-US" sz="800" dirty="0">
                <a:latin typeface="+mn-lt"/>
              </a:rPr>
              <a:t> </a:t>
            </a:r>
            <a:r>
              <a:rPr lang="en-US" sz="800" dirty="0" err="1">
                <a:latin typeface="+mn-lt"/>
              </a:rPr>
              <a:t>nostrud</a:t>
            </a:r>
            <a:r>
              <a:rPr lang="en-US" sz="800" dirty="0">
                <a:latin typeface="+mn-lt"/>
              </a:rPr>
              <a:t> exercitation </a:t>
            </a:r>
            <a:r>
              <a:rPr lang="en-US" sz="800" dirty="0" err="1">
                <a:latin typeface="+mn-lt"/>
              </a:rPr>
              <a:t>ullamco</a:t>
            </a:r>
            <a:r>
              <a:rPr lang="en-US" sz="800" dirty="0">
                <a:latin typeface="+mn-lt"/>
              </a:rPr>
              <a:t> </a:t>
            </a:r>
            <a:r>
              <a:rPr lang="en-US" sz="800" dirty="0" err="1">
                <a:latin typeface="+mn-lt"/>
              </a:rPr>
              <a:t>laboris</a:t>
            </a:r>
            <a:r>
              <a:rPr lang="en-US" sz="800" dirty="0">
                <a:latin typeface="+mn-lt"/>
              </a:rPr>
              <a:t> nisi </a:t>
            </a:r>
            <a:r>
              <a:rPr lang="en-US" sz="800" dirty="0" err="1">
                <a:latin typeface="+mn-lt"/>
              </a:rPr>
              <a:t>ut</a:t>
            </a:r>
            <a:r>
              <a:rPr lang="en-US" sz="800" dirty="0">
                <a:latin typeface="+mn-lt"/>
              </a:rPr>
              <a:t> </a:t>
            </a:r>
            <a:r>
              <a:rPr lang="en-US" sz="800" dirty="0" err="1">
                <a:latin typeface="+mn-lt"/>
              </a:rPr>
              <a:t>aliquip</a:t>
            </a:r>
            <a:r>
              <a:rPr lang="en-US" sz="800" dirty="0">
                <a:latin typeface="+mn-lt"/>
              </a:rPr>
              <a:t> ex </a:t>
            </a:r>
            <a:r>
              <a:rPr lang="en-US" sz="800" dirty="0" err="1">
                <a:latin typeface="+mn-lt"/>
              </a:rPr>
              <a:t>ea</a:t>
            </a:r>
            <a:r>
              <a:rPr lang="en-US" sz="800" dirty="0">
                <a:latin typeface="+mn-lt"/>
              </a:rPr>
              <a:t> </a:t>
            </a:r>
            <a:r>
              <a:rPr lang="en-US" sz="800" dirty="0" err="1">
                <a:latin typeface="+mn-lt"/>
              </a:rPr>
              <a:t>commodo</a:t>
            </a:r>
            <a:r>
              <a:rPr lang="en-US" sz="800" dirty="0">
                <a:latin typeface="+mn-lt"/>
              </a:rPr>
              <a:t> </a:t>
            </a:r>
            <a:r>
              <a:rPr lang="en-US" sz="800" dirty="0" err="1">
                <a:latin typeface="+mn-lt"/>
              </a:rPr>
              <a:t>consequat</a:t>
            </a:r>
            <a:r>
              <a:rPr lang="en-US" sz="800" dirty="0">
                <a:latin typeface="+mn-lt"/>
              </a:rPr>
              <a:t>. Duis </a:t>
            </a:r>
            <a:r>
              <a:rPr lang="en-US" sz="800" dirty="0" err="1">
                <a:latin typeface="+mn-lt"/>
              </a:rPr>
              <a:t>aute</a:t>
            </a:r>
            <a:r>
              <a:rPr lang="en-US" sz="800" dirty="0">
                <a:latin typeface="+mn-lt"/>
              </a:rPr>
              <a:t> </a:t>
            </a:r>
            <a:r>
              <a:rPr lang="en-US" sz="800" dirty="0" err="1">
                <a:latin typeface="+mn-lt"/>
              </a:rPr>
              <a:t>irure</a:t>
            </a:r>
            <a:r>
              <a:rPr lang="en-US" sz="800" dirty="0">
                <a:latin typeface="+mn-lt"/>
              </a:rPr>
              <a:t> dolor in </a:t>
            </a:r>
            <a:r>
              <a:rPr lang="en-US" sz="800" dirty="0" err="1">
                <a:latin typeface="+mn-lt"/>
              </a:rPr>
              <a:t>reprehenderit</a:t>
            </a:r>
            <a:r>
              <a:rPr lang="en-US" sz="800" dirty="0">
                <a:latin typeface="+mn-lt"/>
              </a:rPr>
              <a:t> in </a:t>
            </a:r>
            <a:r>
              <a:rPr lang="en-US" sz="800" dirty="0" err="1">
                <a:latin typeface="+mn-lt"/>
              </a:rPr>
              <a:t>voluptate</a:t>
            </a:r>
            <a:r>
              <a:rPr lang="en-US" sz="800" dirty="0">
                <a:latin typeface="+mn-lt"/>
              </a:rPr>
              <a:t> </a:t>
            </a:r>
            <a:r>
              <a:rPr lang="en-US" sz="800" dirty="0" err="1">
                <a:latin typeface="+mn-lt"/>
              </a:rPr>
              <a:t>velit</a:t>
            </a:r>
            <a:r>
              <a:rPr lang="en-US" sz="800" dirty="0">
                <a:latin typeface="+mn-lt"/>
              </a:rPr>
              <a:t> </a:t>
            </a:r>
            <a:r>
              <a:rPr lang="en-US" sz="800" dirty="0" err="1">
                <a:latin typeface="+mn-lt"/>
              </a:rPr>
              <a:t>esse</a:t>
            </a:r>
            <a:r>
              <a:rPr lang="en-US" sz="800" dirty="0">
                <a:latin typeface="+mn-lt"/>
              </a:rPr>
              <a:t> </a:t>
            </a:r>
            <a:r>
              <a:rPr lang="en-US" sz="800" dirty="0" err="1">
                <a:latin typeface="+mn-lt"/>
              </a:rPr>
              <a:t>cillum</a:t>
            </a:r>
            <a:r>
              <a:rPr lang="en-US" sz="800" dirty="0">
                <a:latin typeface="+mn-lt"/>
              </a:rPr>
              <a:t> dolore </a:t>
            </a:r>
            <a:r>
              <a:rPr lang="en-US" sz="800" dirty="0" err="1">
                <a:latin typeface="+mn-lt"/>
              </a:rPr>
              <a:t>eu</a:t>
            </a:r>
            <a:r>
              <a:rPr lang="en-US" sz="800" dirty="0">
                <a:latin typeface="+mn-lt"/>
              </a:rPr>
              <a:t> </a:t>
            </a:r>
            <a:r>
              <a:rPr lang="en-US" sz="800" dirty="0" err="1">
                <a:latin typeface="+mn-lt"/>
              </a:rPr>
              <a:t>fugiat</a:t>
            </a:r>
            <a:r>
              <a:rPr lang="en-US" sz="800" dirty="0">
                <a:latin typeface="+mn-lt"/>
              </a:rPr>
              <a:t> </a:t>
            </a:r>
            <a:r>
              <a:rPr lang="en-US" sz="800" dirty="0" err="1">
                <a:latin typeface="+mn-lt"/>
              </a:rPr>
              <a:t>nulla</a:t>
            </a:r>
            <a:r>
              <a:rPr lang="en-US" sz="800" dirty="0">
                <a:latin typeface="+mn-lt"/>
              </a:rPr>
              <a:t> </a:t>
            </a:r>
            <a:r>
              <a:rPr lang="en-US" sz="800" dirty="0" err="1">
                <a:latin typeface="+mn-lt"/>
              </a:rPr>
              <a:t>pariatur</a:t>
            </a:r>
            <a:r>
              <a:rPr lang="en-US" sz="800" dirty="0">
                <a:latin typeface="+mn-lt"/>
              </a:rPr>
              <a:t>. </a:t>
            </a:r>
            <a:r>
              <a:rPr lang="en-US" sz="800" dirty="0" err="1">
                <a:latin typeface="+mn-lt"/>
              </a:rPr>
              <a:t>Excepteur</a:t>
            </a:r>
            <a:r>
              <a:rPr lang="en-US" sz="800" dirty="0">
                <a:latin typeface="+mn-lt"/>
              </a:rPr>
              <a:t> </a:t>
            </a:r>
            <a:r>
              <a:rPr lang="en-US" sz="800" dirty="0" err="1">
                <a:latin typeface="+mn-lt"/>
              </a:rPr>
              <a:t>sint</a:t>
            </a:r>
            <a:r>
              <a:rPr lang="en-US" sz="800" dirty="0">
                <a:latin typeface="+mn-lt"/>
              </a:rPr>
              <a:t> </a:t>
            </a:r>
            <a:r>
              <a:rPr lang="en-US" sz="800" dirty="0" err="1">
                <a:latin typeface="+mn-lt"/>
              </a:rPr>
              <a:t>occaecat</a:t>
            </a:r>
            <a:r>
              <a:rPr lang="en-US" sz="800" dirty="0">
                <a:latin typeface="+mn-lt"/>
              </a:rPr>
              <a:t> </a:t>
            </a:r>
            <a:r>
              <a:rPr lang="en-US" sz="800" dirty="0" err="1">
                <a:latin typeface="+mn-lt"/>
              </a:rPr>
              <a:t>cupidatat</a:t>
            </a:r>
            <a:r>
              <a:rPr lang="en-US" sz="800" dirty="0">
                <a:latin typeface="+mn-lt"/>
              </a:rPr>
              <a:t> non </a:t>
            </a:r>
            <a:r>
              <a:rPr lang="en-US" sz="800" dirty="0" err="1">
                <a:latin typeface="+mn-lt"/>
              </a:rPr>
              <a:t>proident</a:t>
            </a:r>
            <a:r>
              <a:rPr lang="en-US" sz="800" dirty="0">
                <a:latin typeface="+mn-lt"/>
              </a:rPr>
              <a:t>, sunt in </a:t>
            </a:r>
            <a:r>
              <a:rPr lang="en-US" sz="800" dirty="0" err="1">
                <a:latin typeface="+mn-lt"/>
              </a:rPr>
              <a:t>est</a:t>
            </a:r>
            <a:r>
              <a:rPr lang="en-US" sz="800" dirty="0">
                <a:latin typeface="+mn-lt"/>
              </a:rPr>
              <a:t> </a:t>
            </a:r>
            <a:r>
              <a:rPr lang="en-US" sz="800" dirty="0" err="1">
                <a:latin typeface="+mn-lt"/>
              </a:rPr>
              <a:t>laborum</a:t>
            </a:r>
            <a:endParaRPr lang="en-US" sz="800" dirty="0">
              <a:latin typeface="+mn-lt"/>
            </a:endParaRPr>
          </a:p>
          <a:p>
            <a:pPr lvl="0">
              <a:lnSpc>
                <a:spcPts val="1470"/>
              </a:lnSpc>
            </a:pPr>
            <a:endParaRPr lang="en-US" sz="800" dirty="0">
              <a:latin typeface="+mn-lt"/>
            </a:endParaRPr>
          </a:p>
        </p:txBody>
      </p:sp>
      <p:sp>
        <p:nvSpPr>
          <p:cNvPr id="7" name="Текст 16">
            <a:extLst>
              <a:ext uri="{FF2B5EF4-FFF2-40B4-BE49-F238E27FC236}">
                <a16:creationId xmlns:a16="http://schemas.microsoft.com/office/drawing/2014/main" xmlns="" id="{149F3F28-43CB-6A27-A49C-894DDB2A1FA1}"/>
              </a:ext>
            </a:extLst>
          </p:cNvPr>
          <p:cNvSpPr>
            <a:spLocks noGrp="1"/>
          </p:cNvSpPr>
          <p:nvPr>
            <p:ph type="body" sz="quarter" idx="18" hasCustomPrompt="1"/>
          </p:nvPr>
        </p:nvSpPr>
        <p:spPr>
          <a:xfrm>
            <a:off x="1405475" y="2032778"/>
            <a:ext cx="10199150" cy="689661"/>
          </a:xfrm>
          <a:prstGeom prst="rect">
            <a:avLst/>
          </a:prstGeom>
        </p:spPr>
        <p:txBody>
          <a:bodyPr lIns="0" tIns="0" rIns="0" bIns="0"/>
          <a:lstStyle>
            <a:lvl1pPr>
              <a:lnSpc>
                <a:spcPct val="150000"/>
              </a:lnSpc>
              <a:defRPr lang="en" sz="800" strike="noStrike" spc="0" dirty="0" smtClean="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 sz="800" dirty="0">
                <a:solidFill>
                  <a:srgbClr val="333333"/>
                </a:solidFill>
                <a:latin typeface="+mn-lt"/>
                <a:ea typeface="Verdana Regular" pitchFamily="34" charset="-122"/>
                <a:cs typeface="Verdana Regular" pitchFamily="34" charset="-120"/>
              </a:rPr>
              <a:t>Lorem ipsum dolor sit </a:t>
            </a:r>
            <a:r>
              <a:rPr lang="en" sz="800" dirty="0" err="1">
                <a:solidFill>
                  <a:srgbClr val="333333"/>
                </a:solidFill>
                <a:latin typeface="+mn-lt"/>
                <a:ea typeface="Verdana Regular" pitchFamily="34" charset="-122"/>
                <a:cs typeface="Verdana Regular" pitchFamily="34" charset="-120"/>
              </a:rPr>
              <a:t>amet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consectetur</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adipiscing</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elit</a:t>
            </a:r>
            <a:r>
              <a:rPr lang="en" sz="800" dirty="0">
                <a:solidFill>
                  <a:srgbClr val="333333"/>
                </a:solidFill>
                <a:latin typeface="+mn-lt"/>
                <a:ea typeface="Verdana Regular" pitchFamily="34" charset="-122"/>
                <a:cs typeface="Verdana Regular" pitchFamily="34" charset="-120"/>
              </a:rPr>
              <a:t>, sed do </a:t>
            </a:r>
            <a:r>
              <a:rPr lang="en" sz="800" dirty="0" err="1">
                <a:solidFill>
                  <a:srgbClr val="333333"/>
                </a:solidFill>
                <a:latin typeface="+mn-lt"/>
                <a:ea typeface="Verdana Regular" pitchFamily="34" charset="-122"/>
                <a:cs typeface="Verdana Regular" pitchFamily="34" charset="-120"/>
              </a:rPr>
              <a:t>eiusmod</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tempor</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incididunt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ut</a:t>
            </a:r>
            <a:r>
              <a:rPr lang="en" sz="800" dirty="0">
                <a:solidFill>
                  <a:srgbClr val="333333"/>
                </a:solidFill>
                <a:latin typeface="+mn-lt"/>
                <a:ea typeface="Verdana Regular" pitchFamily="34" charset="-122"/>
                <a:cs typeface="Verdana Regular" pitchFamily="34" charset="-120"/>
              </a:rPr>
              <a:t> labore et dolore magna </a:t>
            </a:r>
            <a:r>
              <a:rPr lang="en" sz="800" dirty="0" err="1">
                <a:solidFill>
                  <a:srgbClr val="333333"/>
                </a:solidFill>
                <a:latin typeface="+mn-lt"/>
                <a:ea typeface="Verdana Regular" pitchFamily="34" charset="-122"/>
                <a:cs typeface="Verdana Regular" pitchFamily="34" charset="-120"/>
              </a:rPr>
              <a:t>aliqua</a:t>
            </a:r>
            <a:r>
              <a:rPr lang="en" sz="800" dirty="0">
                <a:solidFill>
                  <a:srgbClr val="333333"/>
                </a:solidFill>
                <a:latin typeface="+mn-lt"/>
                <a:ea typeface="Verdana Regular" pitchFamily="34" charset="-122"/>
                <a:cs typeface="Verdana Regular" pitchFamily="34" charset="-120"/>
              </a:rPr>
              <a:t>. Ut </a:t>
            </a:r>
            <a:r>
              <a:rPr lang="en" sz="800" dirty="0" err="1">
                <a:solidFill>
                  <a:srgbClr val="333333"/>
                </a:solidFill>
                <a:latin typeface="+mn-lt"/>
                <a:ea typeface="Verdana Regular" pitchFamily="34" charset="-122"/>
                <a:cs typeface="Verdana Regular" pitchFamily="34" charset="-120"/>
              </a:rPr>
              <a:t>enim</a:t>
            </a:r>
            <a:r>
              <a:rPr lang="en" sz="800" dirty="0">
                <a:solidFill>
                  <a:srgbClr val="333333"/>
                </a:solidFill>
                <a:latin typeface="+mn-lt"/>
                <a:ea typeface="Verdana Regular" pitchFamily="34" charset="-122"/>
                <a:cs typeface="Verdana Regular" pitchFamily="34" charset="-120"/>
              </a:rPr>
              <a:t> ad minim </a:t>
            </a:r>
            <a:r>
              <a:rPr lang="en" sz="800" dirty="0" err="1">
                <a:solidFill>
                  <a:srgbClr val="333333"/>
                </a:solidFill>
                <a:latin typeface="+mn-lt"/>
                <a:ea typeface="Verdana Regular" pitchFamily="34" charset="-122"/>
                <a:cs typeface="Verdana Regular" pitchFamily="34" charset="-120"/>
              </a:rPr>
              <a:t>veniam</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quis</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nostrud</a:t>
            </a:r>
            <a:r>
              <a:rPr lang="en" sz="800" dirty="0">
                <a:solidFill>
                  <a:srgbClr val="333333"/>
                </a:solidFill>
                <a:latin typeface="+mn-lt"/>
                <a:ea typeface="Verdana Regular" pitchFamily="34" charset="-122"/>
                <a:cs typeface="Verdana Regular" pitchFamily="34" charset="-120"/>
              </a:rPr>
              <a:t> exercitation </a:t>
            </a:r>
            <a:r>
              <a:rPr lang="en" sz="800" dirty="0" err="1">
                <a:solidFill>
                  <a:srgbClr val="333333"/>
                </a:solidFill>
                <a:latin typeface="+mn-lt"/>
                <a:ea typeface="Verdana Regular" pitchFamily="34" charset="-122"/>
                <a:cs typeface="Verdana Regular" pitchFamily="34" charset="-120"/>
              </a:rPr>
              <a:t>ullamco</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laboris</a:t>
            </a:r>
            <a:r>
              <a:rPr lang="en" sz="800" dirty="0">
                <a:solidFill>
                  <a:srgbClr val="333333"/>
                </a:solidFill>
                <a:latin typeface="+mn-lt"/>
                <a:ea typeface="Verdana Regular" pitchFamily="34" charset="-122"/>
                <a:cs typeface="Verdana Regular" pitchFamily="34" charset="-120"/>
              </a:rPr>
              <a:t> nisi </a:t>
            </a:r>
            <a:r>
              <a:rPr lang="en" sz="800" dirty="0" err="1">
                <a:solidFill>
                  <a:srgbClr val="333333"/>
                </a:solidFill>
                <a:latin typeface="+mn-lt"/>
                <a:ea typeface="Verdana Regular" pitchFamily="34" charset="-122"/>
                <a:cs typeface="Verdana Regular" pitchFamily="34" charset="-120"/>
              </a:rPr>
              <a:t>ut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aliquip</a:t>
            </a:r>
            <a:r>
              <a:rPr lang="en" sz="800" dirty="0">
                <a:solidFill>
                  <a:srgbClr val="333333"/>
                </a:solidFill>
                <a:latin typeface="+mn-lt"/>
                <a:ea typeface="Verdana Regular" pitchFamily="34" charset="-122"/>
                <a:cs typeface="Verdana Regular" pitchFamily="34" charset="-120"/>
              </a:rPr>
              <a:t> ex </a:t>
            </a:r>
            <a:r>
              <a:rPr lang="en" sz="800" dirty="0" err="1">
                <a:solidFill>
                  <a:srgbClr val="333333"/>
                </a:solidFill>
                <a:latin typeface="+mn-lt"/>
                <a:ea typeface="Verdana Regular" pitchFamily="34" charset="-122"/>
                <a:cs typeface="Verdana Regular" pitchFamily="34" charset="-120"/>
              </a:rPr>
              <a:t>ea</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commodo</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consequat</a:t>
            </a:r>
            <a:r>
              <a:rPr lang="en" sz="800" dirty="0">
                <a:solidFill>
                  <a:srgbClr val="333333"/>
                </a:solidFill>
                <a:latin typeface="+mn-lt"/>
                <a:ea typeface="Verdana Regular" pitchFamily="34" charset="-122"/>
                <a:cs typeface="Verdana Regular" pitchFamily="34" charset="-120"/>
              </a:rPr>
              <a:t>. Duis </a:t>
            </a:r>
            <a:r>
              <a:rPr lang="en" sz="800" dirty="0" err="1">
                <a:solidFill>
                  <a:srgbClr val="333333"/>
                </a:solidFill>
                <a:latin typeface="+mn-lt"/>
                <a:ea typeface="Verdana Regular" pitchFamily="34" charset="-122"/>
                <a:cs typeface="Verdana Regular" pitchFamily="34" charset="-120"/>
              </a:rPr>
              <a:t>aute</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irure</a:t>
            </a:r>
            <a:r>
              <a:rPr lang="en" sz="800" dirty="0">
                <a:solidFill>
                  <a:srgbClr val="333333"/>
                </a:solidFill>
                <a:latin typeface="+mn-lt"/>
                <a:ea typeface="Verdana Regular" pitchFamily="34" charset="-122"/>
                <a:cs typeface="Verdana Regular" pitchFamily="34" charset="-120"/>
              </a:rPr>
              <a:t> dolor in </a:t>
            </a:r>
            <a:r>
              <a:rPr lang="en" sz="800" dirty="0" err="1">
                <a:solidFill>
                  <a:srgbClr val="333333"/>
                </a:solidFill>
                <a:latin typeface="+mn-lt"/>
                <a:ea typeface="Verdana Regular" pitchFamily="34" charset="-122"/>
                <a:cs typeface="Verdana Regular" pitchFamily="34" charset="-120"/>
              </a:rPr>
              <a:t>reprehenderit</a:t>
            </a:r>
            <a:r>
              <a:rPr lang="en" sz="800" dirty="0">
                <a:solidFill>
                  <a:srgbClr val="333333"/>
                </a:solidFill>
                <a:latin typeface="+mn-lt"/>
                <a:ea typeface="Verdana Regular" pitchFamily="34" charset="-122"/>
                <a:cs typeface="Verdana Regular" pitchFamily="34" charset="-120"/>
              </a:rPr>
              <a:t> in </a:t>
            </a:r>
            <a:r>
              <a:rPr lang="en" sz="800" dirty="0" err="1">
                <a:solidFill>
                  <a:srgbClr val="333333"/>
                </a:solidFill>
                <a:latin typeface="+mn-lt"/>
                <a:ea typeface="Verdana Regular" pitchFamily="34" charset="-122"/>
                <a:cs typeface="Verdana Regular" pitchFamily="34" charset="-120"/>
              </a:rPr>
              <a:t>voluptate</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velit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esse</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cillum</a:t>
            </a:r>
            <a:r>
              <a:rPr lang="en" sz="800" dirty="0">
                <a:solidFill>
                  <a:srgbClr val="333333"/>
                </a:solidFill>
                <a:latin typeface="+mn-lt"/>
                <a:ea typeface="Verdana Regular" pitchFamily="34" charset="-122"/>
                <a:cs typeface="Verdana Regular" pitchFamily="34" charset="-120"/>
              </a:rPr>
              <a:t> dolore </a:t>
            </a:r>
            <a:r>
              <a:rPr lang="en" sz="800" dirty="0" err="1">
                <a:solidFill>
                  <a:srgbClr val="333333"/>
                </a:solidFill>
                <a:latin typeface="+mn-lt"/>
                <a:ea typeface="Verdana Regular" pitchFamily="34" charset="-122"/>
                <a:cs typeface="Verdana Regular" pitchFamily="34" charset="-120"/>
              </a:rPr>
              <a:t>eu</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fugiat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nulla</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pariatur</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Excepteur</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sint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occaecat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cupidatat</a:t>
            </a:r>
            <a:r>
              <a:rPr lang="en" sz="800" dirty="0">
                <a:solidFill>
                  <a:srgbClr val="333333"/>
                </a:solidFill>
                <a:latin typeface="+mn-lt"/>
                <a:ea typeface="Verdana Regular" pitchFamily="34" charset="-122"/>
                <a:cs typeface="Verdana Regular" pitchFamily="34" charset="-120"/>
              </a:rPr>
              <a:t> non </a:t>
            </a:r>
            <a:r>
              <a:rPr lang="en" sz="800" dirty="0" err="1">
                <a:solidFill>
                  <a:srgbClr val="333333"/>
                </a:solidFill>
                <a:latin typeface="+mn-lt"/>
                <a:ea typeface="Verdana Regular" pitchFamily="34" charset="-122"/>
                <a:cs typeface="Verdana Regular" pitchFamily="34" charset="-120"/>
              </a:rPr>
              <a:t>proident</a:t>
            </a:r>
            <a:r>
              <a:rPr lang="en" sz="800" dirty="0">
                <a:solidFill>
                  <a:srgbClr val="333333"/>
                </a:solidFill>
                <a:latin typeface="+mn-lt"/>
                <a:ea typeface="Verdana Regular" pitchFamily="34" charset="-122"/>
                <a:cs typeface="Verdana Regular" pitchFamily="34" charset="-120"/>
              </a:rPr>
              <a:t>, sunt in </a:t>
            </a:r>
            <a:r>
              <a:rPr lang="en" sz="800" dirty="0" err="1">
                <a:solidFill>
                  <a:srgbClr val="333333"/>
                </a:solidFill>
                <a:latin typeface="+mn-lt"/>
                <a:ea typeface="Verdana Regular" pitchFamily="34" charset="-122"/>
                <a:cs typeface="Verdana Regular" pitchFamily="34" charset="-120"/>
              </a:rPr>
              <a:t>est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laborum</a:t>
            </a:r>
            <a:endParaRPr lang="en" sz="800" dirty="0">
              <a:solidFill>
                <a:srgbClr val="333333"/>
              </a:solidFill>
              <a:latin typeface="+mn-lt"/>
              <a:ea typeface="Verdana Regular" pitchFamily="34" charset="-122"/>
              <a:cs typeface="Verdana Regular" pitchFamily="34" charset="-120"/>
            </a:endParaRPr>
          </a:p>
        </p:txBody>
      </p:sp>
      <p:sp>
        <p:nvSpPr>
          <p:cNvPr id="8" name="Текст 16">
            <a:extLst>
              <a:ext uri="{FF2B5EF4-FFF2-40B4-BE49-F238E27FC236}">
                <a16:creationId xmlns:a16="http://schemas.microsoft.com/office/drawing/2014/main" xmlns="" id="{0354859A-BDBC-7A0D-8D13-0E82C5BFFC34}"/>
              </a:ext>
            </a:extLst>
          </p:cNvPr>
          <p:cNvSpPr>
            <a:spLocks noGrp="1"/>
          </p:cNvSpPr>
          <p:nvPr>
            <p:ph type="body" sz="quarter" idx="19" hasCustomPrompt="1"/>
          </p:nvPr>
        </p:nvSpPr>
        <p:spPr>
          <a:xfrm>
            <a:off x="1405475" y="2866967"/>
            <a:ext cx="10199150" cy="689661"/>
          </a:xfrm>
          <a:prstGeom prst="rect">
            <a:avLst/>
          </a:prstGeom>
        </p:spPr>
        <p:txBody>
          <a:bodyPr lIns="0" tIns="0" rIns="0" bIns="0"/>
          <a:lstStyle>
            <a:lvl1pPr>
              <a:lnSpc>
                <a:spcPts val="1470"/>
              </a:lnSpc>
              <a:defRPr sz="800" b="0" strike="noStrike" spc="0">
                <a:solidFill>
                  <a:schemeClr val="tx2">
                    <a:lumMod val="10000"/>
                  </a:schemeClr>
                </a:solidFill>
                <a:latin typeface="+mn-lt"/>
              </a:defRPr>
            </a:lvl1pPr>
          </a:lstStyle>
          <a:p>
            <a:pPr>
              <a:lnSpc>
                <a:spcPts val="147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 exercitation </a:t>
            </a:r>
            <a:r>
              <a:rPr lang="en-US" sz="800" dirty="0" err="1">
                <a:solidFill>
                  <a:srgbClr val="333333"/>
                </a:solidFill>
                <a:latin typeface="+mn-lt"/>
                <a:ea typeface="Verdana Regular" pitchFamily="34" charset="-122"/>
                <a:cs typeface="Verdana Regular" pitchFamily="34" charset="-120"/>
              </a:rPr>
              <a:t>ullamco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laboris</a:t>
            </a:r>
            <a:r>
              <a:rPr lang="en-US" sz="800" dirty="0">
                <a:solidFill>
                  <a:srgbClr val="333333"/>
                </a:solidFill>
                <a:latin typeface="+mn-lt"/>
                <a:ea typeface="Verdana Regular" pitchFamily="34" charset="-122"/>
                <a:cs typeface="Verdana Regular" pitchFamily="34" charset="-120"/>
              </a:rPr>
              <a:t> nisi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aliquip</a:t>
            </a:r>
            <a:r>
              <a:rPr lang="en-US" sz="800" dirty="0">
                <a:solidFill>
                  <a:srgbClr val="333333"/>
                </a:solidFill>
                <a:latin typeface="+mn-lt"/>
                <a:ea typeface="Verdana Regular" pitchFamily="34" charset="-122"/>
                <a:cs typeface="Verdana Regular" pitchFamily="34" charset="-120"/>
              </a:rPr>
              <a:t> ex </a:t>
            </a:r>
            <a:r>
              <a:rPr lang="en-US" sz="800" dirty="0" err="1">
                <a:solidFill>
                  <a:srgbClr val="333333"/>
                </a:solidFill>
                <a:latin typeface="+mn-lt"/>
                <a:ea typeface="Verdana Regular" pitchFamily="34" charset="-122"/>
                <a:cs typeface="Verdana Regular" pitchFamily="34" charset="-120"/>
              </a:rPr>
              <a:t>ea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commodo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consequat</a:t>
            </a:r>
            <a:r>
              <a:rPr lang="en-US" sz="800" dirty="0">
                <a:solidFill>
                  <a:srgbClr val="333333"/>
                </a:solidFill>
                <a:latin typeface="+mn-lt"/>
                <a:ea typeface="Verdana Regular" pitchFamily="34" charset="-122"/>
                <a:cs typeface="Verdana Regular" pitchFamily="34" charset="-120"/>
              </a:rPr>
              <a:t>. Duis </a:t>
            </a:r>
            <a:r>
              <a:rPr lang="en-US" sz="800" dirty="0" err="1">
                <a:solidFill>
                  <a:srgbClr val="333333"/>
                </a:solidFill>
                <a:latin typeface="+mn-lt"/>
                <a:ea typeface="Verdana Regular" pitchFamily="34" charset="-122"/>
                <a:cs typeface="Verdana Regular" pitchFamily="34" charset="-120"/>
              </a:rPr>
              <a:t>aute</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irure</a:t>
            </a:r>
            <a:r>
              <a:rPr lang="en-US" sz="800" dirty="0">
                <a:solidFill>
                  <a:srgbClr val="333333"/>
                </a:solidFill>
                <a:latin typeface="+mn-lt"/>
                <a:ea typeface="Verdana Regular" pitchFamily="34" charset="-122"/>
                <a:cs typeface="Verdana Regular" pitchFamily="34" charset="-120"/>
              </a:rPr>
              <a:t> dolor in </a:t>
            </a:r>
            <a:r>
              <a:rPr lang="en-US" sz="800" dirty="0" err="1">
                <a:solidFill>
                  <a:srgbClr val="333333"/>
                </a:solidFill>
                <a:latin typeface="+mn-lt"/>
                <a:ea typeface="Verdana Regular" pitchFamily="34" charset="-122"/>
                <a:cs typeface="Verdana Regular" pitchFamily="34" charset="-120"/>
              </a:rPr>
              <a:t>reprehenderit</a:t>
            </a:r>
            <a:r>
              <a:rPr lang="en-US" sz="800" dirty="0">
                <a:solidFill>
                  <a:srgbClr val="333333"/>
                </a:solidFill>
                <a:latin typeface="+mn-lt"/>
                <a:ea typeface="Verdana Regular" pitchFamily="34" charset="-122"/>
                <a:cs typeface="Verdana Regular" pitchFamily="34" charset="-120"/>
              </a:rPr>
              <a:t> in </a:t>
            </a:r>
            <a:r>
              <a:rPr lang="en-US" sz="800" dirty="0" err="1">
                <a:solidFill>
                  <a:srgbClr val="333333"/>
                </a:solidFill>
                <a:latin typeface="+mn-lt"/>
                <a:ea typeface="Verdana Regular" pitchFamily="34" charset="-122"/>
                <a:cs typeface="Verdana Regular" pitchFamily="34" charset="-120"/>
              </a:rPr>
              <a:t>voluptate</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velit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esse</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cillum</a:t>
            </a:r>
            <a:r>
              <a:rPr lang="en-US" sz="800" dirty="0">
                <a:solidFill>
                  <a:srgbClr val="333333"/>
                </a:solidFill>
                <a:latin typeface="+mn-lt"/>
                <a:ea typeface="Verdana Regular" pitchFamily="34" charset="-122"/>
                <a:cs typeface="Verdana Regular" pitchFamily="34" charset="-120"/>
              </a:rPr>
              <a:t> dolore </a:t>
            </a:r>
            <a:r>
              <a:rPr lang="en-US" sz="800" dirty="0" err="1">
                <a:solidFill>
                  <a:srgbClr val="333333"/>
                </a:solidFill>
                <a:latin typeface="+mn-lt"/>
                <a:ea typeface="Verdana Regular" pitchFamily="34" charset="-122"/>
                <a:cs typeface="Verdana Regular" pitchFamily="34" charset="-120"/>
              </a:rPr>
              <a:t>eu</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fugiat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nulla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pariatur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Excepteur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sint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occaecat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cupidatat</a:t>
            </a:r>
            <a:r>
              <a:rPr lang="en-US" sz="800" dirty="0">
                <a:solidFill>
                  <a:srgbClr val="333333"/>
                </a:solidFill>
                <a:latin typeface="+mn-lt"/>
                <a:ea typeface="Verdana Regular" pitchFamily="34" charset="-122"/>
                <a:cs typeface="Verdana Regular" pitchFamily="34" charset="-120"/>
              </a:rPr>
              <a:t> non </a:t>
            </a:r>
            <a:r>
              <a:rPr lang="en-US" sz="800" dirty="0" err="1">
                <a:solidFill>
                  <a:srgbClr val="333333"/>
                </a:solidFill>
                <a:latin typeface="+mn-lt"/>
                <a:ea typeface="Verdana Regular" pitchFamily="34" charset="-122"/>
                <a:cs typeface="Verdana Regular" pitchFamily="34" charset="-120"/>
              </a:rPr>
              <a:t>proident</a:t>
            </a:r>
            <a:r>
              <a:rPr lang="en-US" sz="800" dirty="0">
                <a:solidFill>
                  <a:srgbClr val="333333"/>
                </a:solidFill>
                <a:latin typeface="+mn-lt"/>
                <a:ea typeface="Verdana Regular" pitchFamily="34" charset="-122"/>
                <a:cs typeface="Verdana Regular" pitchFamily="34" charset="-120"/>
              </a:rPr>
              <a:t>, sunt in </a:t>
            </a:r>
            <a:r>
              <a:rPr lang="en-US" sz="800" dirty="0" err="1">
                <a:solidFill>
                  <a:srgbClr val="333333"/>
                </a:solidFill>
                <a:latin typeface="+mn-lt"/>
                <a:ea typeface="Verdana Regular" pitchFamily="34" charset="-122"/>
                <a:cs typeface="Verdana Regular" pitchFamily="34" charset="-120"/>
              </a:rPr>
              <a:t>est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laborum</a:t>
            </a:r>
            <a:endParaRPr lang="en-US" sz="800" dirty="0">
              <a:solidFill>
                <a:srgbClr val="333333"/>
              </a:solidFill>
              <a:latin typeface="+mn-lt"/>
              <a:ea typeface="Verdana Regular" pitchFamily="34" charset="-122"/>
              <a:cs typeface="Verdana Regular" pitchFamily="34" charset="-120"/>
            </a:endParaRPr>
          </a:p>
        </p:txBody>
      </p:sp>
      <p:sp>
        <p:nvSpPr>
          <p:cNvPr id="9" name="Текст 16">
            <a:extLst>
              <a:ext uri="{FF2B5EF4-FFF2-40B4-BE49-F238E27FC236}">
                <a16:creationId xmlns:a16="http://schemas.microsoft.com/office/drawing/2014/main" xmlns="" id="{5BC048A9-2535-940B-2A74-2A88ADF1FDC9}"/>
              </a:ext>
            </a:extLst>
          </p:cNvPr>
          <p:cNvSpPr>
            <a:spLocks noGrp="1"/>
          </p:cNvSpPr>
          <p:nvPr>
            <p:ph type="body" sz="quarter" idx="23" hasCustomPrompt="1"/>
          </p:nvPr>
        </p:nvSpPr>
        <p:spPr>
          <a:xfrm>
            <a:off x="572187" y="1167532"/>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01</a:t>
            </a:r>
          </a:p>
        </p:txBody>
      </p:sp>
      <p:sp>
        <p:nvSpPr>
          <p:cNvPr id="10" name="Текст 16">
            <a:extLst>
              <a:ext uri="{FF2B5EF4-FFF2-40B4-BE49-F238E27FC236}">
                <a16:creationId xmlns:a16="http://schemas.microsoft.com/office/drawing/2014/main" xmlns="" id="{4A0974C2-2ECF-1885-000C-0AD06D9D94C6}"/>
              </a:ext>
            </a:extLst>
          </p:cNvPr>
          <p:cNvSpPr>
            <a:spLocks noGrp="1"/>
          </p:cNvSpPr>
          <p:nvPr>
            <p:ph type="body" sz="quarter" idx="24" hasCustomPrompt="1"/>
          </p:nvPr>
        </p:nvSpPr>
        <p:spPr>
          <a:xfrm>
            <a:off x="572187" y="2034431"/>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02</a:t>
            </a:r>
          </a:p>
        </p:txBody>
      </p:sp>
      <p:sp>
        <p:nvSpPr>
          <p:cNvPr id="11" name="Текст 16">
            <a:extLst>
              <a:ext uri="{FF2B5EF4-FFF2-40B4-BE49-F238E27FC236}">
                <a16:creationId xmlns:a16="http://schemas.microsoft.com/office/drawing/2014/main" xmlns="" id="{55579005-9967-5B06-989A-168A787324BB}"/>
              </a:ext>
            </a:extLst>
          </p:cNvPr>
          <p:cNvSpPr>
            <a:spLocks noGrp="1"/>
          </p:cNvSpPr>
          <p:nvPr>
            <p:ph type="body" sz="quarter" idx="25" hasCustomPrompt="1"/>
          </p:nvPr>
        </p:nvSpPr>
        <p:spPr>
          <a:xfrm>
            <a:off x="572187" y="2865704"/>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03</a:t>
            </a:r>
          </a:p>
        </p:txBody>
      </p:sp>
      <p:sp>
        <p:nvSpPr>
          <p:cNvPr id="12" name="Заголовок 11">
            <a:extLst>
              <a:ext uri="{FF2B5EF4-FFF2-40B4-BE49-F238E27FC236}">
                <a16:creationId xmlns:a16="http://schemas.microsoft.com/office/drawing/2014/main" xmlns="" id="{1D183CDD-2F2F-09F6-CE80-37B0D26EF3F9}"/>
              </a:ext>
            </a:extLst>
          </p:cNvPr>
          <p:cNvSpPr>
            <a:spLocks noGrp="1"/>
          </p:cNvSpPr>
          <p:nvPr>
            <p:ph type="title" hasCustomPrompt="1"/>
          </p:nvPr>
        </p:nvSpPr>
        <p:spPr>
          <a:xfrm>
            <a:off x="572187" y="474717"/>
            <a:ext cx="11032438" cy="570297"/>
          </a:xfrm>
          <a:prstGeom prst="rect">
            <a:avLst/>
          </a:prstGeom>
        </p:spPr>
        <p:txBody>
          <a:bodyPr lIns="0" tIns="0" rIns="0" bIns="0"/>
          <a:lstStyle>
            <a:lvl1pPr>
              <a:defRPr sz="2500" b="1">
                <a:solidFill>
                  <a:srgbClr val="004494"/>
                </a:solidFill>
                <a:latin typeface="+mj-lt"/>
              </a:defRPr>
            </a:lvl1pPr>
          </a:lstStyle>
          <a:p>
            <a:r>
              <a:rPr lang="ru-RU" dirty="0"/>
              <a:t>СПЛОШНОЙ ТЕКСТ</a:t>
            </a:r>
          </a:p>
        </p:txBody>
      </p:sp>
      <p:sp>
        <p:nvSpPr>
          <p:cNvPr id="30" name="Прямоугольник 29">
            <a:extLst>
              <a:ext uri="{FF2B5EF4-FFF2-40B4-BE49-F238E27FC236}">
                <a16:creationId xmlns:a16="http://schemas.microsoft.com/office/drawing/2014/main" xmlns="" id="{B52BDE08-6B6A-404A-A80E-A7ED01A0A0AD}"/>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31" name="Текст 16">
            <a:extLst>
              <a:ext uri="{FF2B5EF4-FFF2-40B4-BE49-F238E27FC236}">
                <a16:creationId xmlns:a16="http://schemas.microsoft.com/office/drawing/2014/main" xmlns="" id="{66222641-C40F-42DB-BE87-96A473506A09}"/>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32" name="Текст 16">
            <a:extLst>
              <a:ext uri="{FF2B5EF4-FFF2-40B4-BE49-F238E27FC236}">
                <a16:creationId xmlns:a16="http://schemas.microsoft.com/office/drawing/2014/main" xmlns="" id="{3F72290F-CD06-4C4E-B058-E41E08420BE2}"/>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33" name="Текст 16">
            <a:extLst>
              <a:ext uri="{FF2B5EF4-FFF2-40B4-BE49-F238E27FC236}">
                <a16:creationId xmlns:a16="http://schemas.microsoft.com/office/drawing/2014/main" xmlns="" id="{1DB06BC5-461D-4EAA-892A-AD9AC469FAE4}"/>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34" name="Текст 16">
            <a:extLst>
              <a:ext uri="{FF2B5EF4-FFF2-40B4-BE49-F238E27FC236}">
                <a16:creationId xmlns:a16="http://schemas.microsoft.com/office/drawing/2014/main" xmlns="" id="{F7FE3F38-EDE0-405B-9E83-6250ADF6D285}"/>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35" name="Текст 16">
            <a:extLst>
              <a:ext uri="{FF2B5EF4-FFF2-40B4-BE49-F238E27FC236}">
                <a16:creationId xmlns:a16="http://schemas.microsoft.com/office/drawing/2014/main" xmlns="" id="{CBD6721A-B729-4073-8026-60DF2DBEDFB2}"/>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36" name="Текст 16">
            <a:extLst>
              <a:ext uri="{FF2B5EF4-FFF2-40B4-BE49-F238E27FC236}">
                <a16:creationId xmlns:a16="http://schemas.microsoft.com/office/drawing/2014/main" xmlns="" id="{9DE4D572-5445-4D3B-AB06-E1FD97E654B8}"/>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37" name="Прямая соединительная линия 46">
            <a:extLst>
              <a:ext uri="{FF2B5EF4-FFF2-40B4-BE49-F238E27FC236}">
                <a16:creationId xmlns:a16="http://schemas.microsoft.com/office/drawing/2014/main" xmlns="" id="{11970AD0-C7AE-43AC-B5E8-39558F1813F8}"/>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38" name="Группа 48">
            <a:extLst>
              <a:ext uri="{FF2B5EF4-FFF2-40B4-BE49-F238E27FC236}">
                <a16:creationId xmlns:a16="http://schemas.microsoft.com/office/drawing/2014/main" xmlns="" id="{7C11ED9E-5F99-429F-B789-395D02666F30}"/>
              </a:ext>
            </a:extLst>
          </p:cNvPr>
          <p:cNvGrpSpPr/>
          <p:nvPr userDrawn="1"/>
        </p:nvGrpSpPr>
        <p:grpSpPr>
          <a:xfrm>
            <a:off x="50803" y="43806"/>
            <a:ext cx="294721" cy="190465"/>
            <a:chOff x="5645187" y="1645875"/>
            <a:chExt cx="2732773" cy="2173616"/>
          </a:xfrm>
          <a:solidFill>
            <a:schemeClr val="lt1"/>
          </a:solidFill>
        </p:grpSpPr>
        <p:sp>
          <p:nvSpPr>
            <p:cNvPr id="39" name="Полилиния 49">
              <a:extLst>
                <a:ext uri="{FF2B5EF4-FFF2-40B4-BE49-F238E27FC236}">
                  <a16:creationId xmlns:a16="http://schemas.microsoft.com/office/drawing/2014/main" xmlns="" id="{566D4C04-8F4C-451E-B97C-A07EB0A11E84}"/>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40" name="Полилиния 50">
              <a:extLst>
                <a:ext uri="{FF2B5EF4-FFF2-40B4-BE49-F238E27FC236}">
                  <a16:creationId xmlns:a16="http://schemas.microsoft.com/office/drawing/2014/main" xmlns="" id="{A3DF23FB-4F29-4A61-B347-C927F590B13D}"/>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41" name="Полилиния 51">
              <a:extLst>
                <a:ext uri="{FF2B5EF4-FFF2-40B4-BE49-F238E27FC236}">
                  <a16:creationId xmlns:a16="http://schemas.microsoft.com/office/drawing/2014/main" xmlns="" id="{8F2DFB94-12C4-4131-A2BC-A05231A51F8F}"/>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42" name="Group 32">
            <a:extLst>
              <a:ext uri="{FF2B5EF4-FFF2-40B4-BE49-F238E27FC236}">
                <a16:creationId xmlns:a16="http://schemas.microsoft.com/office/drawing/2014/main" xmlns="" id="{CD8C4163-D8D5-47BD-9CCF-D08C20818C7B}"/>
              </a:ext>
            </a:extLst>
          </p:cNvPr>
          <p:cNvGrpSpPr/>
          <p:nvPr userDrawn="1"/>
        </p:nvGrpSpPr>
        <p:grpSpPr>
          <a:xfrm>
            <a:off x="-8878" y="-5773"/>
            <a:ext cx="339078" cy="311173"/>
            <a:chOff x="-8878" y="-5773"/>
            <a:chExt cx="339078" cy="311173"/>
          </a:xfrm>
        </p:grpSpPr>
        <p:sp>
          <p:nvSpPr>
            <p:cNvPr id="43" name="Прямоугольник 47">
              <a:extLst>
                <a:ext uri="{FF2B5EF4-FFF2-40B4-BE49-F238E27FC236}">
                  <a16:creationId xmlns:a16="http://schemas.microsoft.com/office/drawing/2014/main" xmlns="" id="{3677BD0D-BE05-4F48-BB2A-7B4C221F4774}"/>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44" name="Группа 48">
              <a:extLst>
                <a:ext uri="{FF2B5EF4-FFF2-40B4-BE49-F238E27FC236}">
                  <a16:creationId xmlns:a16="http://schemas.microsoft.com/office/drawing/2014/main" xmlns="" id="{FCB3D491-42C1-4EC3-A3A4-2980079F0B3E}"/>
                </a:ext>
              </a:extLst>
            </p:cNvPr>
            <p:cNvGrpSpPr/>
            <p:nvPr userDrawn="1"/>
          </p:nvGrpSpPr>
          <p:grpSpPr>
            <a:xfrm>
              <a:off x="41277" y="43805"/>
              <a:ext cx="239461" cy="190465"/>
              <a:chOff x="5645187" y="1645875"/>
              <a:chExt cx="2732773" cy="2173616"/>
            </a:xfrm>
            <a:solidFill>
              <a:schemeClr val="lt1"/>
            </a:solidFill>
          </p:grpSpPr>
          <p:sp>
            <p:nvSpPr>
              <p:cNvPr id="45" name="Полилиния 49">
                <a:extLst>
                  <a:ext uri="{FF2B5EF4-FFF2-40B4-BE49-F238E27FC236}">
                    <a16:creationId xmlns:a16="http://schemas.microsoft.com/office/drawing/2014/main" xmlns="" id="{5BDC0F15-DB73-42BF-8F8A-A34FE9B09A1D}"/>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46" name="Полилиния 50">
                <a:extLst>
                  <a:ext uri="{FF2B5EF4-FFF2-40B4-BE49-F238E27FC236}">
                    <a16:creationId xmlns:a16="http://schemas.microsoft.com/office/drawing/2014/main" xmlns="" id="{922B80CA-2F6F-4985-AEAF-D548706A9DFB}"/>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47" name="Полилиния 51">
                <a:extLst>
                  <a:ext uri="{FF2B5EF4-FFF2-40B4-BE49-F238E27FC236}">
                    <a16:creationId xmlns:a16="http://schemas.microsoft.com/office/drawing/2014/main" xmlns="" id="{0F1B6D7D-DF46-48C5-998E-23B55D86519C}"/>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49" name="Прямоугольник 30">
            <a:extLst>
              <a:ext uri="{FF2B5EF4-FFF2-40B4-BE49-F238E27FC236}">
                <a16:creationId xmlns:a16="http://schemas.microsoft.com/office/drawing/2014/main" xmlns="" id="{25018510-ED34-4740-9949-DF299F74EA84}"/>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pic>
        <p:nvPicPr>
          <p:cNvPr id="51" name="Google Shape;12;p1" descr="preencoded.png">
            <a:extLst>
              <a:ext uri="{FF2B5EF4-FFF2-40B4-BE49-F238E27FC236}">
                <a16:creationId xmlns:a16="http://schemas.microsoft.com/office/drawing/2014/main" xmlns="" id="{8FE34BC8-100B-4363-9D95-77ACA04F3159}"/>
              </a:ext>
            </a:extLst>
          </p:cNvPr>
          <p:cNvPicPr preferRelativeResize="0"/>
          <p:nvPr userDrawn="1"/>
        </p:nvPicPr>
        <p:blipFill rotWithShape="1">
          <a:blip r:embed="rId3">
            <a:alphaModFix/>
          </a:blip>
          <a:srcRect/>
          <a:stretch/>
        </p:blipFill>
        <p:spPr>
          <a:xfrm>
            <a:off x="580694" y="6595640"/>
            <a:ext cx="11035044" cy="183043"/>
          </a:xfrm>
          <a:prstGeom prst="rect">
            <a:avLst/>
          </a:prstGeom>
          <a:noFill/>
          <a:ln>
            <a:noFill/>
          </a:ln>
        </p:spPr>
      </p:pic>
      <p:sp>
        <p:nvSpPr>
          <p:cNvPr id="52" name="Текст 16">
            <a:extLst>
              <a:ext uri="{FF2B5EF4-FFF2-40B4-BE49-F238E27FC236}">
                <a16:creationId xmlns:a16="http://schemas.microsoft.com/office/drawing/2014/main" xmlns="" id="{230C2EB3-6AED-45C0-8655-E91AA45BD203}"/>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2" name="TextBox 1">
            <a:extLst>
              <a:ext uri="{FF2B5EF4-FFF2-40B4-BE49-F238E27FC236}">
                <a16:creationId xmlns:a16="http://schemas.microsoft.com/office/drawing/2014/main" xmlns="" id="{EECBDF16-14EB-11FC-7FE2-FDC76337507A}"/>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41076131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Слайд с сплошным текстом и изображением 2">
    <p:spTree>
      <p:nvGrpSpPr>
        <p:cNvPr id="1" name=""/>
        <p:cNvGrpSpPr/>
        <p:nvPr/>
      </p:nvGrpSpPr>
      <p:grpSpPr>
        <a:xfrm>
          <a:off x="0" y="0"/>
          <a:ext cx="0" cy="0"/>
          <a:chOff x="0" y="0"/>
          <a:chExt cx="0" cy="0"/>
        </a:xfrm>
      </p:grpSpPr>
      <p:sp>
        <p:nvSpPr>
          <p:cNvPr id="5" name="Текст 16">
            <a:extLst>
              <a:ext uri="{FF2B5EF4-FFF2-40B4-BE49-F238E27FC236}">
                <a16:creationId xmlns:a16="http://schemas.microsoft.com/office/drawing/2014/main" xmlns="" id="{11139322-A8CA-C7E6-6CBA-62F695D6CE2A}"/>
              </a:ext>
            </a:extLst>
          </p:cNvPr>
          <p:cNvSpPr>
            <a:spLocks noGrp="1"/>
          </p:cNvSpPr>
          <p:nvPr>
            <p:ph type="body" sz="quarter" idx="17" hasCustomPrompt="1"/>
          </p:nvPr>
        </p:nvSpPr>
        <p:spPr>
          <a:xfrm>
            <a:off x="1141917" y="1166492"/>
            <a:ext cx="2866521" cy="1298552"/>
          </a:xfrm>
          <a:prstGeom prst="rect">
            <a:avLst/>
          </a:prstGeom>
        </p:spPr>
        <p:txBody>
          <a:bodyPr lIns="0" tIns="0" rIns="0" bIns="0"/>
          <a:lstStyle>
            <a:lvl1pPr>
              <a:lnSpc>
                <a:spcPct val="150000"/>
              </a:lnSpc>
              <a:defRPr lang="en-US" sz="800" strike="noStrike" spc="0" dirty="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US" sz="800" dirty="0">
                <a:latin typeface="+mn-lt"/>
              </a:rPr>
              <a:t>Lorem ipsum dolor sit </a:t>
            </a:r>
            <a:r>
              <a:rPr lang="en-US" sz="800" dirty="0" err="1">
                <a:latin typeface="+mn-lt"/>
              </a:rPr>
              <a:t>amet</a:t>
            </a:r>
            <a:r>
              <a:rPr lang="en-US" sz="800" dirty="0">
                <a:latin typeface="+mn-lt"/>
              </a:rPr>
              <a:t>, </a:t>
            </a:r>
            <a:r>
              <a:rPr lang="en-US" sz="800" dirty="0" err="1">
                <a:latin typeface="+mn-lt"/>
              </a:rPr>
              <a:t>consectetur</a:t>
            </a:r>
            <a:r>
              <a:rPr lang="en-US" sz="800" dirty="0">
                <a:latin typeface="+mn-lt"/>
              </a:rPr>
              <a:t> </a:t>
            </a:r>
            <a:r>
              <a:rPr lang="en-US" sz="800" dirty="0" err="1">
                <a:latin typeface="+mn-lt"/>
              </a:rPr>
              <a:t>adipiscing</a:t>
            </a:r>
            <a:r>
              <a:rPr lang="en-US" sz="800" dirty="0">
                <a:latin typeface="+mn-lt"/>
              </a:rPr>
              <a:t> </a:t>
            </a:r>
            <a:r>
              <a:rPr lang="en-US" sz="800" dirty="0" err="1">
                <a:latin typeface="+mn-lt"/>
              </a:rPr>
              <a:t>elit</a:t>
            </a:r>
            <a:r>
              <a:rPr lang="en-US" sz="800" dirty="0">
                <a:latin typeface="+mn-lt"/>
              </a:rPr>
              <a:t>, sed do </a:t>
            </a:r>
            <a:r>
              <a:rPr lang="en-US" sz="800" dirty="0" err="1">
                <a:latin typeface="+mn-lt"/>
              </a:rPr>
              <a:t>eiusmod</a:t>
            </a:r>
            <a:r>
              <a:rPr lang="en-US" sz="800" dirty="0">
                <a:latin typeface="+mn-lt"/>
              </a:rPr>
              <a:t> </a:t>
            </a:r>
            <a:r>
              <a:rPr lang="en-US" sz="800" dirty="0" err="1">
                <a:latin typeface="+mn-lt"/>
              </a:rPr>
              <a:t>tempor</a:t>
            </a:r>
            <a:r>
              <a:rPr lang="en-US" sz="800" dirty="0">
                <a:latin typeface="+mn-lt"/>
              </a:rPr>
              <a:t> </a:t>
            </a:r>
            <a:r>
              <a:rPr lang="en-US" sz="800" dirty="0" err="1">
                <a:latin typeface="+mn-lt"/>
              </a:rPr>
              <a:t>incididunt</a:t>
            </a:r>
            <a:r>
              <a:rPr lang="en-US" sz="800" dirty="0">
                <a:latin typeface="+mn-lt"/>
              </a:rPr>
              <a:t> </a:t>
            </a:r>
            <a:r>
              <a:rPr lang="en-US" sz="800" dirty="0" err="1">
                <a:latin typeface="+mn-lt"/>
              </a:rPr>
              <a:t>ut</a:t>
            </a:r>
            <a:r>
              <a:rPr lang="en-US" sz="800" dirty="0">
                <a:latin typeface="+mn-lt"/>
              </a:rPr>
              <a:t> labore et dolore magna </a:t>
            </a:r>
            <a:r>
              <a:rPr lang="en-US" sz="800" dirty="0" err="1">
                <a:latin typeface="+mn-lt"/>
              </a:rPr>
              <a:t>aliqua</a:t>
            </a:r>
            <a:r>
              <a:rPr lang="en-US" sz="800" dirty="0">
                <a:latin typeface="+mn-lt"/>
              </a:rPr>
              <a:t>. Ut </a:t>
            </a:r>
            <a:r>
              <a:rPr lang="en-US" sz="800" dirty="0" err="1">
                <a:latin typeface="+mn-lt"/>
              </a:rPr>
              <a:t>enim</a:t>
            </a:r>
            <a:r>
              <a:rPr lang="en-US" sz="800" dirty="0">
                <a:latin typeface="+mn-lt"/>
              </a:rPr>
              <a:t> ad minim </a:t>
            </a:r>
            <a:r>
              <a:rPr lang="en-US" sz="800" dirty="0" err="1">
                <a:latin typeface="+mn-lt"/>
              </a:rPr>
              <a:t>veniam</a:t>
            </a:r>
            <a:r>
              <a:rPr lang="en-US" sz="800" dirty="0">
                <a:latin typeface="+mn-lt"/>
              </a:rPr>
              <a:t>, </a:t>
            </a:r>
            <a:r>
              <a:rPr lang="en-US" sz="800" dirty="0" err="1">
                <a:latin typeface="+mn-lt"/>
              </a:rPr>
              <a:t>quis</a:t>
            </a:r>
            <a:r>
              <a:rPr lang="en-US" sz="800" dirty="0">
                <a:latin typeface="+mn-lt"/>
              </a:rPr>
              <a:t> </a:t>
            </a:r>
            <a:r>
              <a:rPr lang="en-US" sz="800" dirty="0" err="1">
                <a:latin typeface="+mn-lt"/>
              </a:rPr>
              <a:t>nostrud</a:t>
            </a:r>
            <a:r>
              <a:rPr lang="en-US" sz="800" dirty="0">
                <a:latin typeface="+mn-lt"/>
              </a:rPr>
              <a:t> exercitation </a:t>
            </a:r>
            <a:r>
              <a:rPr lang="en-US" sz="800" dirty="0" err="1">
                <a:latin typeface="+mn-lt"/>
              </a:rPr>
              <a:t>ullamco</a:t>
            </a:r>
            <a:r>
              <a:rPr lang="en-US" sz="800" dirty="0">
                <a:latin typeface="+mn-lt"/>
              </a:rPr>
              <a:t> </a:t>
            </a:r>
            <a:r>
              <a:rPr lang="en-US" sz="800" dirty="0" err="1">
                <a:latin typeface="+mn-lt"/>
              </a:rPr>
              <a:t>laboris</a:t>
            </a:r>
            <a:r>
              <a:rPr lang="en-US" sz="800" dirty="0">
                <a:latin typeface="+mn-lt"/>
              </a:rPr>
              <a:t> nisi </a:t>
            </a:r>
            <a:r>
              <a:rPr lang="en-US" sz="800" dirty="0" err="1">
                <a:latin typeface="+mn-lt"/>
              </a:rPr>
              <a:t>ut</a:t>
            </a:r>
            <a:r>
              <a:rPr lang="en-US" sz="800" dirty="0">
                <a:latin typeface="+mn-lt"/>
              </a:rPr>
              <a:t> </a:t>
            </a:r>
            <a:r>
              <a:rPr lang="en-US" sz="800" dirty="0" err="1">
                <a:latin typeface="+mn-lt"/>
              </a:rPr>
              <a:t>aliquip</a:t>
            </a:r>
            <a:r>
              <a:rPr lang="en-US" sz="800" dirty="0">
                <a:latin typeface="+mn-lt"/>
              </a:rPr>
              <a:t> ex </a:t>
            </a:r>
            <a:r>
              <a:rPr lang="en-US" sz="800" dirty="0" err="1">
                <a:latin typeface="+mn-lt"/>
              </a:rPr>
              <a:t>ea</a:t>
            </a:r>
            <a:r>
              <a:rPr lang="en-US" sz="800" dirty="0">
                <a:latin typeface="+mn-lt"/>
              </a:rPr>
              <a:t> </a:t>
            </a:r>
            <a:r>
              <a:rPr lang="en-US" sz="800" dirty="0" err="1">
                <a:latin typeface="+mn-lt"/>
              </a:rPr>
              <a:t>commodo</a:t>
            </a:r>
            <a:r>
              <a:rPr lang="en-US" sz="800" dirty="0">
                <a:latin typeface="+mn-lt"/>
              </a:rPr>
              <a:t> </a:t>
            </a:r>
            <a:r>
              <a:rPr lang="en-US" sz="800" dirty="0" err="1">
                <a:latin typeface="+mn-lt"/>
              </a:rPr>
              <a:t>consequat</a:t>
            </a:r>
            <a:r>
              <a:rPr lang="en-US" sz="800" dirty="0">
                <a:latin typeface="+mn-lt"/>
              </a:rPr>
              <a:t>. </a:t>
            </a:r>
          </a:p>
        </p:txBody>
      </p:sp>
      <p:sp>
        <p:nvSpPr>
          <p:cNvPr id="6" name="Текст 16">
            <a:extLst>
              <a:ext uri="{FF2B5EF4-FFF2-40B4-BE49-F238E27FC236}">
                <a16:creationId xmlns:a16="http://schemas.microsoft.com/office/drawing/2014/main" xmlns="" id="{43588348-A856-E801-B0EE-C84E902219D2}"/>
              </a:ext>
            </a:extLst>
          </p:cNvPr>
          <p:cNvSpPr>
            <a:spLocks noGrp="1"/>
          </p:cNvSpPr>
          <p:nvPr>
            <p:ph type="body" sz="quarter" idx="18" hasCustomPrompt="1"/>
          </p:nvPr>
        </p:nvSpPr>
        <p:spPr>
          <a:xfrm>
            <a:off x="1141917" y="2973083"/>
            <a:ext cx="2866521" cy="1278149"/>
          </a:xfrm>
          <a:prstGeom prst="rect">
            <a:avLst/>
          </a:prstGeom>
        </p:spPr>
        <p:txBody>
          <a:bodyPr lIns="0" tIns="0" rIns="0" bIns="0"/>
          <a:lstStyle>
            <a:lvl1pPr>
              <a:lnSpc>
                <a:spcPct val="150000"/>
              </a:lnSpc>
              <a:defRPr lang="en" sz="800" strike="noStrike" spc="0" dirty="0" smtClean="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 sz="800" dirty="0">
                <a:solidFill>
                  <a:srgbClr val="333333"/>
                </a:solidFill>
                <a:latin typeface="+mn-lt"/>
                <a:ea typeface="Verdana Regular" pitchFamily="34" charset="-122"/>
                <a:cs typeface="Verdana Regular" pitchFamily="34" charset="-120"/>
              </a:rPr>
              <a:t>Lorem ipsum dolor sit </a:t>
            </a:r>
            <a:r>
              <a:rPr lang="en" sz="800" dirty="0" err="1">
                <a:solidFill>
                  <a:srgbClr val="333333"/>
                </a:solidFill>
                <a:latin typeface="+mn-lt"/>
                <a:ea typeface="Verdana Regular" pitchFamily="34" charset="-122"/>
                <a:cs typeface="Verdana Regular" pitchFamily="34" charset="-120"/>
              </a:rPr>
              <a:t>amet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consectetur</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adipiscing</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elit</a:t>
            </a:r>
            <a:r>
              <a:rPr lang="en" sz="800" dirty="0">
                <a:solidFill>
                  <a:srgbClr val="333333"/>
                </a:solidFill>
                <a:latin typeface="+mn-lt"/>
                <a:ea typeface="Verdana Regular" pitchFamily="34" charset="-122"/>
                <a:cs typeface="Verdana Regular" pitchFamily="34" charset="-120"/>
              </a:rPr>
              <a:t>, sed do </a:t>
            </a:r>
            <a:r>
              <a:rPr lang="en" sz="800" dirty="0" err="1">
                <a:solidFill>
                  <a:srgbClr val="333333"/>
                </a:solidFill>
                <a:latin typeface="+mn-lt"/>
                <a:ea typeface="Verdana Regular" pitchFamily="34" charset="-122"/>
                <a:cs typeface="Verdana Regular" pitchFamily="34" charset="-120"/>
              </a:rPr>
              <a:t>eiusmod</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tempor</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incididunt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ut</a:t>
            </a:r>
            <a:r>
              <a:rPr lang="en" sz="800" dirty="0">
                <a:solidFill>
                  <a:srgbClr val="333333"/>
                </a:solidFill>
                <a:latin typeface="+mn-lt"/>
                <a:ea typeface="Verdana Regular" pitchFamily="34" charset="-122"/>
                <a:cs typeface="Verdana Regular" pitchFamily="34" charset="-120"/>
              </a:rPr>
              <a:t> labore et dolore magna </a:t>
            </a:r>
            <a:r>
              <a:rPr lang="en" sz="800" dirty="0" err="1">
                <a:solidFill>
                  <a:srgbClr val="333333"/>
                </a:solidFill>
                <a:latin typeface="+mn-lt"/>
                <a:ea typeface="Verdana Regular" pitchFamily="34" charset="-122"/>
                <a:cs typeface="Verdana Regular" pitchFamily="34" charset="-120"/>
              </a:rPr>
              <a:t>aliqua</a:t>
            </a:r>
            <a:r>
              <a:rPr lang="en" sz="800" dirty="0">
                <a:solidFill>
                  <a:srgbClr val="333333"/>
                </a:solidFill>
                <a:latin typeface="+mn-lt"/>
                <a:ea typeface="Verdana Regular" pitchFamily="34" charset="-122"/>
                <a:cs typeface="Verdana Regular" pitchFamily="34" charset="-120"/>
              </a:rPr>
              <a:t>. Ut </a:t>
            </a:r>
            <a:r>
              <a:rPr lang="en" sz="800" dirty="0" err="1">
                <a:solidFill>
                  <a:srgbClr val="333333"/>
                </a:solidFill>
                <a:latin typeface="+mn-lt"/>
                <a:ea typeface="Verdana Regular" pitchFamily="34" charset="-122"/>
                <a:cs typeface="Verdana Regular" pitchFamily="34" charset="-120"/>
              </a:rPr>
              <a:t>enim</a:t>
            </a:r>
            <a:r>
              <a:rPr lang="en" sz="800" dirty="0">
                <a:solidFill>
                  <a:srgbClr val="333333"/>
                </a:solidFill>
                <a:latin typeface="+mn-lt"/>
                <a:ea typeface="Verdana Regular" pitchFamily="34" charset="-122"/>
                <a:cs typeface="Verdana Regular" pitchFamily="34" charset="-120"/>
              </a:rPr>
              <a:t> ad minim </a:t>
            </a:r>
            <a:r>
              <a:rPr lang="en" sz="800" dirty="0" err="1">
                <a:solidFill>
                  <a:srgbClr val="333333"/>
                </a:solidFill>
                <a:latin typeface="+mn-lt"/>
                <a:ea typeface="Verdana Regular" pitchFamily="34" charset="-122"/>
                <a:cs typeface="Verdana Regular" pitchFamily="34" charset="-120"/>
              </a:rPr>
              <a:t>veniam</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quis</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nostrud</a:t>
            </a:r>
            <a:r>
              <a:rPr lang="en" sz="800" dirty="0">
                <a:solidFill>
                  <a:srgbClr val="333333"/>
                </a:solidFill>
                <a:latin typeface="+mn-lt"/>
                <a:ea typeface="Verdana Regular" pitchFamily="34" charset="-122"/>
                <a:cs typeface="Verdana Regular" pitchFamily="34" charset="-120"/>
              </a:rPr>
              <a:t> exercitation </a:t>
            </a:r>
            <a:r>
              <a:rPr lang="en" sz="800" dirty="0" err="1">
                <a:solidFill>
                  <a:srgbClr val="333333"/>
                </a:solidFill>
                <a:latin typeface="+mn-lt"/>
                <a:ea typeface="Verdana Regular" pitchFamily="34" charset="-122"/>
                <a:cs typeface="Verdana Regular" pitchFamily="34" charset="-120"/>
              </a:rPr>
              <a:t>ullamco</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laboris</a:t>
            </a:r>
            <a:r>
              <a:rPr lang="en" sz="800" dirty="0">
                <a:solidFill>
                  <a:srgbClr val="333333"/>
                </a:solidFill>
                <a:latin typeface="+mn-lt"/>
                <a:ea typeface="Verdana Regular" pitchFamily="34" charset="-122"/>
                <a:cs typeface="Verdana Regular" pitchFamily="34" charset="-120"/>
              </a:rPr>
              <a:t> nisi </a:t>
            </a:r>
            <a:r>
              <a:rPr lang="en" sz="800" dirty="0" err="1">
                <a:solidFill>
                  <a:srgbClr val="333333"/>
                </a:solidFill>
                <a:latin typeface="+mn-lt"/>
                <a:ea typeface="Verdana Regular" pitchFamily="34" charset="-122"/>
                <a:cs typeface="Verdana Regular" pitchFamily="34" charset="-120"/>
              </a:rPr>
              <a:t>ut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aliquip</a:t>
            </a:r>
            <a:r>
              <a:rPr lang="en" sz="800" dirty="0">
                <a:solidFill>
                  <a:srgbClr val="333333"/>
                </a:solidFill>
                <a:latin typeface="+mn-lt"/>
                <a:ea typeface="Verdana Regular" pitchFamily="34" charset="-122"/>
                <a:cs typeface="Verdana Regular" pitchFamily="34" charset="-120"/>
              </a:rPr>
              <a:t> ex </a:t>
            </a:r>
            <a:r>
              <a:rPr lang="en" sz="800" dirty="0" err="1">
                <a:solidFill>
                  <a:srgbClr val="333333"/>
                </a:solidFill>
                <a:latin typeface="+mn-lt"/>
                <a:ea typeface="Verdana Regular" pitchFamily="34" charset="-122"/>
                <a:cs typeface="Verdana Regular" pitchFamily="34" charset="-120"/>
              </a:rPr>
              <a:t>ea</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commodo</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consequat</a:t>
            </a:r>
            <a:r>
              <a:rPr lang="ru-RU" sz="800" dirty="0">
                <a:solidFill>
                  <a:srgbClr val="333333"/>
                </a:solidFill>
                <a:latin typeface="+mn-lt"/>
                <a:ea typeface="Verdana Regular" pitchFamily="34" charset="-122"/>
                <a:cs typeface="Verdana Regular" pitchFamily="34" charset="-120"/>
              </a:rPr>
              <a:t>.</a:t>
            </a:r>
            <a:endParaRPr lang="en" sz="800" dirty="0">
              <a:solidFill>
                <a:srgbClr val="333333"/>
              </a:solidFill>
              <a:latin typeface="+mn-lt"/>
              <a:ea typeface="Verdana Regular" pitchFamily="34" charset="-122"/>
              <a:cs typeface="Verdana Regular" pitchFamily="34" charset="-120"/>
            </a:endParaRPr>
          </a:p>
        </p:txBody>
      </p:sp>
      <p:sp>
        <p:nvSpPr>
          <p:cNvPr id="7" name="Текст 16">
            <a:extLst>
              <a:ext uri="{FF2B5EF4-FFF2-40B4-BE49-F238E27FC236}">
                <a16:creationId xmlns:a16="http://schemas.microsoft.com/office/drawing/2014/main" xmlns="" id="{7DB4E59C-1D32-184F-6F6A-D103739F2D7F}"/>
              </a:ext>
            </a:extLst>
          </p:cNvPr>
          <p:cNvSpPr>
            <a:spLocks noGrp="1"/>
          </p:cNvSpPr>
          <p:nvPr>
            <p:ph type="body" sz="quarter" idx="19" hasCustomPrompt="1"/>
          </p:nvPr>
        </p:nvSpPr>
        <p:spPr>
          <a:xfrm>
            <a:off x="1141917" y="4776048"/>
            <a:ext cx="2866521" cy="1278149"/>
          </a:xfrm>
          <a:prstGeom prst="rect">
            <a:avLst/>
          </a:prstGeom>
        </p:spPr>
        <p:txBody>
          <a:bodyPr lIns="0" tIns="0" rIns="0" bIns="0"/>
          <a:lstStyle>
            <a:lvl1pPr>
              <a:lnSpc>
                <a:spcPts val="1470"/>
              </a:lnSpc>
              <a:defRPr sz="800" b="0" strike="noStrike" spc="0">
                <a:solidFill>
                  <a:schemeClr val="tx2">
                    <a:lumMod val="10000"/>
                  </a:schemeClr>
                </a:solidFill>
                <a:latin typeface="+mn-lt"/>
              </a:defRPr>
            </a:lvl1pPr>
          </a:lstStyle>
          <a:p>
            <a:pPr>
              <a:lnSpc>
                <a:spcPts val="147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 exercitation </a:t>
            </a:r>
            <a:r>
              <a:rPr lang="en-US" sz="800" dirty="0" err="1">
                <a:solidFill>
                  <a:srgbClr val="333333"/>
                </a:solidFill>
                <a:latin typeface="+mn-lt"/>
                <a:ea typeface="Verdana Regular" pitchFamily="34" charset="-122"/>
                <a:cs typeface="Verdana Regular" pitchFamily="34" charset="-120"/>
              </a:rPr>
              <a:t>ullamco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laboris</a:t>
            </a:r>
            <a:r>
              <a:rPr lang="en-US" sz="800" dirty="0">
                <a:solidFill>
                  <a:srgbClr val="333333"/>
                </a:solidFill>
                <a:latin typeface="+mn-lt"/>
                <a:ea typeface="Verdana Regular" pitchFamily="34" charset="-122"/>
                <a:cs typeface="Verdana Regular" pitchFamily="34" charset="-120"/>
              </a:rPr>
              <a:t> nisi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aliquip</a:t>
            </a:r>
            <a:r>
              <a:rPr lang="en-US" sz="800" dirty="0">
                <a:solidFill>
                  <a:srgbClr val="333333"/>
                </a:solidFill>
                <a:latin typeface="+mn-lt"/>
                <a:ea typeface="Verdana Regular" pitchFamily="34" charset="-122"/>
                <a:cs typeface="Verdana Regular" pitchFamily="34" charset="-120"/>
              </a:rPr>
              <a:t> ex </a:t>
            </a:r>
            <a:r>
              <a:rPr lang="en-US" sz="800" dirty="0" err="1">
                <a:solidFill>
                  <a:srgbClr val="333333"/>
                </a:solidFill>
                <a:latin typeface="+mn-lt"/>
                <a:ea typeface="Verdana Regular" pitchFamily="34" charset="-122"/>
                <a:cs typeface="Verdana Regular" pitchFamily="34" charset="-120"/>
              </a:rPr>
              <a:t>ea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commodo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consequat</a:t>
            </a:r>
            <a:r>
              <a:rPr lang="en-US" sz="800" dirty="0">
                <a:solidFill>
                  <a:srgbClr val="333333"/>
                </a:solidFill>
                <a:latin typeface="+mn-lt"/>
                <a:ea typeface="Verdana Regular" pitchFamily="34" charset="-122"/>
                <a:cs typeface="Verdana Regular" pitchFamily="34" charset="-120"/>
              </a:rPr>
              <a:t>. </a:t>
            </a:r>
          </a:p>
        </p:txBody>
      </p:sp>
      <p:sp>
        <p:nvSpPr>
          <p:cNvPr id="8" name="Текст 16">
            <a:extLst>
              <a:ext uri="{FF2B5EF4-FFF2-40B4-BE49-F238E27FC236}">
                <a16:creationId xmlns:a16="http://schemas.microsoft.com/office/drawing/2014/main" xmlns="" id="{5CCBA14E-FB6A-7367-D069-9723CDA5481C}"/>
              </a:ext>
            </a:extLst>
          </p:cNvPr>
          <p:cNvSpPr>
            <a:spLocks noGrp="1"/>
          </p:cNvSpPr>
          <p:nvPr>
            <p:ph type="body" sz="quarter" idx="20" hasCustomPrompt="1"/>
          </p:nvPr>
        </p:nvSpPr>
        <p:spPr>
          <a:xfrm>
            <a:off x="8740403" y="1166492"/>
            <a:ext cx="2864222" cy="1282510"/>
          </a:xfrm>
          <a:prstGeom prst="rect">
            <a:avLst/>
          </a:prstGeom>
        </p:spPr>
        <p:txBody>
          <a:bodyPr lIns="0" tIns="0" rIns="0" bIns="0"/>
          <a:lstStyle>
            <a:lvl1pPr>
              <a:lnSpc>
                <a:spcPct val="150000"/>
              </a:lnSpc>
              <a:defRPr lang="en-US" sz="800" strike="noStrike" spc="0" dirty="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US" sz="800" dirty="0">
                <a:latin typeface="+mn-lt"/>
              </a:rPr>
              <a:t>Lorem ipsum dolor sit </a:t>
            </a:r>
            <a:r>
              <a:rPr lang="en-US" sz="800" dirty="0" err="1">
                <a:latin typeface="+mn-lt"/>
              </a:rPr>
              <a:t>amet</a:t>
            </a:r>
            <a:r>
              <a:rPr lang="en-US" sz="800" dirty="0">
                <a:latin typeface="+mn-lt"/>
              </a:rPr>
              <a:t>, </a:t>
            </a:r>
            <a:r>
              <a:rPr lang="en-US" sz="800" dirty="0" err="1">
                <a:latin typeface="+mn-lt"/>
              </a:rPr>
              <a:t>consectetur</a:t>
            </a:r>
            <a:r>
              <a:rPr lang="en-US" sz="800" dirty="0">
                <a:latin typeface="+mn-lt"/>
              </a:rPr>
              <a:t> </a:t>
            </a:r>
            <a:r>
              <a:rPr lang="en-US" sz="800" dirty="0" err="1">
                <a:latin typeface="+mn-lt"/>
              </a:rPr>
              <a:t>adipiscing</a:t>
            </a:r>
            <a:r>
              <a:rPr lang="en-US" sz="800" dirty="0">
                <a:latin typeface="+mn-lt"/>
              </a:rPr>
              <a:t> </a:t>
            </a:r>
            <a:r>
              <a:rPr lang="en-US" sz="800" dirty="0" err="1">
                <a:latin typeface="+mn-lt"/>
              </a:rPr>
              <a:t>elit</a:t>
            </a:r>
            <a:r>
              <a:rPr lang="en-US" sz="800" dirty="0">
                <a:latin typeface="+mn-lt"/>
              </a:rPr>
              <a:t>, sed do </a:t>
            </a:r>
            <a:r>
              <a:rPr lang="en-US" sz="800" dirty="0" err="1">
                <a:latin typeface="+mn-lt"/>
              </a:rPr>
              <a:t>eiusmod</a:t>
            </a:r>
            <a:r>
              <a:rPr lang="en-US" sz="800" dirty="0">
                <a:latin typeface="+mn-lt"/>
              </a:rPr>
              <a:t> </a:t>
            </a:r>
            <a:r>
              <a:rPr lang="en-US" sz="800" dirty="0" err="1">
                <a:latin typeface="+mn-lt"/>
              </a:rPr>
              <a:t>tempor</a:t>
            </a:r>
            <a:r>
              <a:rPr lang="en-US" sz="800" dirty="0">
                <a:latin typeface="+mn-lt"/>
              </a:rPr>
              <a:t> </a:t>
            </a:r>
            <a:r>
              <a:rPr lang="en-US" sz="800" dirty="0" err="1">
                <a:latin typeface="+mn-lt"/>
              </a:rPr>
              <a:t>incididunt</a:t>
            </a:r>
            <a:r>
              <a:rPr lang="en-US" sz="800" dirty="0">
                <a:latin typeface="+mn-lt"/>
              </a:rPr>
              <a:t> </a:t>
            </a:r>
            <a:r>
              <a:rPr lang="en-US" sz="800" dirty="0" err="1">
                <a:latin typeface="+mn-lt"/>
              </a:rPr>
              <a:t>ut</a:t>
            </a:r>
            <a:r>
              <a:rPr lang="en-US" sz="800" dirty="0">
                <a:latin typeface="+mn-lt"/>
              </a:rPr>
              <a:t> labore et dolore magna </a:t>
            </a:r>
            <a:r>
              <a:rPr lang="en-US" sz="800" dirty="0" err="1">
                <a:latin typeface="+mn-lt"/>
              </a:rPr>
              <a:t>aliqua</a:t>
            </a:r>
            <a:r>
              <a:rPr lang="en-US" sz="800" dirty="0">
                <a:latin typeface="+mn-lt"/>
              </a:rPr>
              <a:t>. Ut </a:t>
            </a:r>
            <a:r>
              <a:rPr lang="en-US" sz="800" dirty="0" err="1">
                <a:latin typeface="+mn-lt"/>
              </a:rPr>
              <a:t>enim</a:t>
            </a:r>
            <a:r>
              <a:rPr lang="en-US" sz="800" dirty="0">
                <a:latin typeface="+mn-lt"/>
              </a:rPr>
              <a:t> ad minim </a:t>
            </a:r>
            <a:r>
              <a:rPr lang="en-US" sz="800" dirty="0" err="1">
                <a:latin typeface="+mn-lt"/>
              </a:rPr>
              <a:t>veniam</a:t>
            </a:r>
            <a:r>
              <a:rPr lang="en-US" sz="800" dirty="0">
                <a:latin typeface="+mn-lt"/>
              </a:rPr>
              <a:t>, </a:t>
            </a:r>
            <a:r>
              <a:rPr lang="en-US" sz="800" dirty="0" err="1">
                <a:latin typeface="+mn-lt"/>
              </a:rPr>
              <a:t>quis</a:t>
            </a:r>
            <a:r>
              <a:rPr lang="en-US" sz="800" dirty="0">
                <a:latin typeface="+mn-lt"/>
              </a:rPr>
              <a:t> </a:t>
            </a:r>
            <a:r>
              <a:rPr lang="en-US" sz="800" dirty="0" err="1">
                <a:latin typeface="+mn-lt"/>
              </a:rPr>
              <a:t>nostrud</a:t>
            </a:r>
            <a:r>
              <a:rPr lang="en-US" sz="800" dirty="0">
                <a:latin typeface="+mn-lt"/>
              </a:rPr>
              <a:t> exercitation </a:t>
            </a:r>
            <a:r>
              <a:rPr lang="en-US" sz="800" dirty="0" err="1">
                <a:latin typeface="+mn-lt"/>
              </a:rPr>
              <a:t>ullamco</a:t>
            </a:r>
            <a:r>
              <a:rPr lang="en-US" sz="800" dirty="0">
                <a:latin typeface="+mn-lt"/>
              </a:rPr>
              <a:t> </a:t>
            </a:r>
            <a:r>
              <a:rPr lang="en-US" sz="800" dirty="0" err="1">
                <a:latin typeface="+mn-lt"/>
              </a:rPr>
              <a:t>laboris</a:t>
            </a:r>
            <a:r>
              <a:rPr lang="en-US" sz="800" dirty="0">
                <a:latin typeface="+mn-lt"/>
              </a:rPr>
              <a:t> nisi </a:t>
            </a:r>
            <a:r>
              <a:rPr lang="en-US" sz="800" dirty="0" err="1">
                <a:latin typeface="+mn-lt"/>
              </a:rPr>
              <a:t>ut</a:t>
            </a:r>
            <a:r>
              <a:rPr lang="en-US" sz="800" dirty="0">
                <a:latin typeface="+mn-lt"/>
              </a:rPr>
              <a:t> </a:t>
            </a:r>
            <a:r>
              <a:rPr lang="en-US" sz="800" dirty="0" err="1">
                <a:latin typeface="+mn-lt"/>
              </a:rPr>
              <a:t>aliquip</a:t>
            </a:r>
            <a:r>
              <a:rPr lang="en-US" sz="800" dirty="0">
                <a:latin typeface="+mn-lt"/>
              </a:rPr>
              <a:t> ex </a:t>
            </a:r>
            <a:r>
              <a:rPr lang="en-US" sz="800" dirty="0" err="1">
                <a:latin typeface="+mn-lt"/>
              </a:rPr>
              <a:t>ea</a:t>
            </a:r>
            <a:r>
              <a:rPr lang="en-US" sz="800" dirty="0">
                <a:latin typeface="+mn-lt"/>
              </a:rPr>
              <a:t> </a:t>
            </a:r>
            <a:r>
              <a:rPr lang="en-US" sz="800" dirty="0" err="1">
                <a:latin typeface="+mn-lt"/>
              </a:rPr>
              <a:t>commodo</a:t>
            </a:r>
            <a:r>
              <a:rPr lang="en-US" sz="800" dirty="0">
                <a:latin typeface="+mn-lt"/>
              </a:rPr>
              <a:t> </a:t>
            </a:r>
            <a:r>
              <a:rPr lang="en-US" sz="800" dirty="0" err="1">
                <a:latin typeface="+mn-lt"/>
              </a:rPr>
              <a:t>consequat</a:t>
            </a:r>
            <a:r>
              <a:rPr lang="en-US" sz="800" dirty="0">
                <a:latin typeface="+mn-lt"/>
              </a:rPr>
              <a:t>. </a:t>
            </a:r>
          </a:p>
        </p:txBody>
      </p:sp>
      <p:sp>
        <p:nvSpPr>
          <p:cNvPr id="9" name="Текст 16">
            <a:extLst>
              <a:ext uri="{FF2B5EF4-FFF2-40B4-BE49-F238E27FC236}">
                <a16:creationId xmlns:a16="http://schemas.microsoft.com/office/drawing/2014/main" xmlns="" id="{D6AED93D-5A80-3D94-A447-C48CCD73FC37}"/>
              </a:ext>
            </a:extLst>
          </p:cNvPr>
          <p:cNvSpPr>
            <a:spLocks noGrp="1"/>
          </p:cNvSpPr>
          <p:nvPr>
            <p:ph type="body" sz="quarter" idx="21" hasCustomPrompt="1"/>
          </p:nvPr>
        </p:nvSpPr>
        <p:spPr>
          <a:xfrm>
            <a:off x="8740403" y="2973085"/>
            <a:ext cx="2864222" cy="1262107"/>
          </a:xfrm>
          <a:prstGeom prst="rect">
            <a:avLst/>
          </a:prstGeom>
        </p:spPr>
        <p:txBody>
          <a:bodyPr lIns="0" tIns="0" rIns="0" bIns="0"/>
          <a:lstStyle>
            <a:lvl1pPr>
              <a:lnSpc>
                <a:spcPct val="150000"/>
              </a:lnSpc>
              <a:defRPr lang="en-US" sz="800" strike="noStrike" spc="0" dirty="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 exercitation </a:t>
            </a:r>
            <a:r>
              <a:rPr lang="en-US" sz="800" dirty="0" err="1">
                <a:solidFill>
                  <a:srgbClr val="333333"/>
                </a:solidFill>
                <a:latin typeface="+mn-lt"/>
                <a:ea typeface="Verdana Regular" pitchFamily="34" charset="-122"/>
                <a:cs typeface="Verdana Regular" pitchFamily="34" charset="-120"/>
              </a:rPr>
              <a:t>ullamco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laboris</a:t>
            </a:r>
            <a:r>
              <a:rPr lang="en-US" sz="800" dirty="0">
                <a:solidFill>
                  <a:srgbClr val="333333"/>
                </a:solidFill>
                <a:latin typeface="+mn-lt"/>
                <a:ea typeface="Verdana Regular" pitchFamily="34" charset="-122"/>
                <a:cs typeface="Verdana Regular" pitchFamily="34" charset="-120"/>
              </a:rPr>
              <a:t> nisi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aliquip</a:t>
            </a:r>
            <a:r>
              <a:rPr lang="en-US" sz="800" dirty="0">
                <a:solidFill>
                  <a:srgbClr val="333333"/>
                </a:solidFill>
                <a:latin typeface="+mn-lt"/>
                <a:ea typeface="Verdana Regular" pitchFamily="34" charset="-122"/>
                <a:cs typeface="Verdana Regular" pitchFamily="34" charset="-120"/>
              </a:rPr>
              <a:t> ex </a:t>
            </a:r>
            <a:r>
              <a:rPr lang="en-US" sz="800" dirty="0" err="1">
                <a:solidFill>
                  <a:srgbClr val="333333"/>
                </a:solidFill>
                <a:latin typeface="+mn-lt"/>
                <a:ea typeface="Verdana Regular" pitchFamily="34" charset="-122"/>
                <a:cs typeface="Verdana Regular" pitchFamily="34" charset="-120"/>
              </a:rPr>
              <a:t>ea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commodo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consequat</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0" name="Текст 16">
            <a:extLst>
              <a:ext uri="{FF2B5EF4-FFF2-40B4-BE49-F238E27FC236}">
                <a16:creationId xmlns:a16="http://schemas.microsoft.com/office/drawing/2014/main" xmlns="" id="{B1CB099E-4A00-EF62-0E6D-15EF85A2576D}"/>
              </a:ext>
            </a:extLst>
          </p:cNvPr>
          <p:cNvSpPr>
            <a:spLocks noGrp="1"/>
          </p:cNvSpPr>
          <p:nvPr>
            <p:ph type="body" sz="quarter" idx="22" hasCustomPrompt="1"/>
          </p:nvPr>
        </p:nvSpPr>
        <p:spPr>
          <a:xfrm>
            <a:off x="8740403" y="4776048"/>
            <a:ext cx="2864222" cy="1262107"/>
          </a:xfrm>
          <a:prstGeom prst="rect">
            <a:avLst/>
          </a:prstGeom>
        </p:spPr>
        <p:txBody>
          <a:bodyPr lIns="0" tIns="0" rIns="0" bIns="0"/>
          <a:lstStyle>
            <a:lvl1pPr>
              <a:lnSpc>
                <a:spcPct val="150000"/>
              </a:lnSpc>
              <a:defRPr lang="en-US" sz="800" strike="noStrike" spc="0" dirty="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 exercitation </a:t>
            </a:r>
            <a:r>
              <a:rPr lang="en-US" sz="800" dirty="0" err="1">
                <a:solidFill>
                  <a:srgbClr val="333333"/>
                </a:solidFill>
                <a:latin typeface="+mn-lt"/>
                <a:ea typeface="Verdana Regular" pitchFamily="34" charset="-122"/>
                <a:cs typeface="Verdana Regular" pitchFamily="34" charset="-120"/>
              </a:rPr>
              <a:t>ullamco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laboris</a:t>
            </a:r>
            <a:r>
              <a:rPr lang="en-US" sz="800" dirty="0">
                <a:solidFill>
                  <a:srgbClr val="333333"/>
                </a:solidFill>
                <a:latin typeface="+mn-lt"/>
                <a:ea typeface="Verdana Regular" pitchFamily="34" charset="-122"/>
                <a:cs typeface="Verdana Regular" pitchFamily="34" charset="-120"/>
              </a:rPr>
              <a:t> nisi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aliquip</a:t>
            </a:r>
            <a:r>
              <a:rPr lang="en-US" sz="800" dirty="0">
                <a:solidFill>
                  <a:srgbClr val="333333"/>
                </a:solidFill>
                <a:latin typeface="+mn-lt"/>
                <a:ea typeface="Verdana Regular" pitchFamily="34" charset="-122"/>
                <a:cs typeface="Verdana Regular" pitchFamily="34" charset="-120"/>
              </a:rPr>
              <a:t> ex </a:t>
            </a:r>
            <a:r>
              <a:rPr lang="en-US" sz="800" dirty="0" err="1">
                <a:solidFill>
                  <a:srgbClr val="333333"/>
                </a:solidFill>
                <a:latin typeface="+mn-lt"/>
                <a:ea typeface="Verdana Regular" pitchFamily="34" charset="-122"/>
                <a:cs typeface="Verdana Regular" pitchFamily="34" charset="-120"/>
              </a:rPr>
              <a:t>ea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commodo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consequat</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1" name="Текст 16">
            <a:extLst>
              <a:ext uri="{FF2B5EF4-FFF2-40B4-BE49-F238E27FC236}">
                <a16:creationId xmlns:a16="http://schemas.microsoft.com/office/drawing/2014/main" xmlns="" id="{C7C4239C-9156-8F41-0B6F-B0519FB592F0}"/>
              </a:ext>
            </a:extLst>
          </p:cNvPr>
          <p:cNvSpPr>
            <a:spLocks noGrp="1"/>
          </p:cNvSpPr>
          <p:nvPr>
            <p:ph type="body" sz="quarter" idx="23" hasCustomPrompt="1"/>
          </p:nvPr>
        </p:nvSpPr>
        <p:spPr>
          <a:xfrm>
            <a:off x="572187" y="1166492"/>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01</a:t>
            </a:r>
          </a:p>
        </p:txBody>
      </p:sp>
      <p:sp>
        <p:nvSpPr>
          <p:cNvPr id="12" name="Текст 16">
            <a:extLst>
              <a:ext uri="{FF2B5EF4-FFF2-40B4-BE49-F238E27FC236}">
                <a16:creationId xmlns:a16="http://schemas.microsoft.com/office/drawing/2014/main" xmlns="" id="{09410D96-CD55-A69F-5749-C33ED50ED624}"/>
              </a:ext>
            </a:extLst>
          </p:cNvPr>
          <p:cNvSpPr>
            <a:spLocks noGrp="1"/>
          </p:cNvSpPr>
          <p:nvPr>
            <p:ph type="body" sz="quarter" idx="24" hasCustomPrompt="1"/>
          </p:nvPr>
        </p:nvSpPr>
        <p:spPr>
          <a:xfrm>
            <a:off x="572187" y="2973082"/>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02</a:t>
            </a:r>
          </a:p>
        </p:txBody>
      </p:sp>
      <p:sp>
        <p:nvSpPr>
          <p:cNvPr id="13" name="Текст 16">
            <a:extLst>
              <a:ext uri="{FF2B5EF4-FFF2-40B4-BE49-F238E27FC236}">
                <a16:creationId xmlns:a16="http://schemas.microsoft.com/office/drawing/2014/main" xmlns="" id="{CF6B2F2A-5C07-F11B-AFBA-09751A4BAD59}"/>
              </a:ext>
            </a:extLst>
          </p:cNvPr>
          <p:cNvSpPr>
            <a:spLocks noGrp="1"/>
          </p:cNvSpPr>
          <p:nvPr>
            <p:ph type="body" sz="quarter" idx="25" hasCustomPrompt="1"/>
          </p:nvPr>
        </p:nvSpPr>
        <p:spPr>
          <a:xfrm>
            <a:off x="572187" y="4776035"/>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03</a:t>
            </a:r>
          </a:p>
        </p:txBody>
      </p:sp>
      <p:sp>
        <p:nvSpPr>
          <p:cNvPr id="14" name="Текст 16">
            <a:extLst>
              <a:ext uri="{FF2B5EF4-FFF2-40B4-BE49-F238E27FC236}">
                <a16:creationId xmlns:a16="http://schemas.microsoft.com/office/drawing/2014/main" xmlns="" id="{0C4F8701-B754-83EA-103F-76C89B89655F}"/>
              </a:ext>
            </a:extLst>
          </p:cNvPr>
          <p:cNvSpPr>
            <a:spLocks noGrp="1"/>
          </p:cNvSpPr>
          <p:nvPr>
            <p:ph type="body" sz="quarter" idx="26" hasCustomPrompt="1"/>
          </p:nvPr>
        </p:nvSpPr>
        <p:spPr>
          <a:xfrm>
            <a:off x="8183563" y="1166492"/>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04</a:t>
            </a:r>
          </a:p>
        </p:txBody>
      </p:sp>
      <p:sp>
        <p:nvSpPr>
          <p:cNvPr id="15" name="Текст 16">
            <a:extLst>
              <a:ext uri="{FF2B5EF4-FFF2-40B4-BE49-F238E27FC236}">
                <a16:creationId xmlns:a16="http://schemas.microsoft.com/office/drawing/2014/main" xmlns="" id="{7E900040-5A77-7AAD-B1FB-9EE4080DA230}"/>
              </a:ext>
            </a:extLst>
          </p:cNvPr>
          <p:cNvSpPr>
            <a:spLocks noGrp="1"/>
          </p:cNvSpPr>
          <p:nvPr>
            <p:ph type="body" sz="quarter" idx="27" hasCustomPrompt="1"/>
          </p:nvPr>
        </p:nvSpPr>
        <p:spPr>
          <a:xfrm>
            <a:off x="8183563" y="2973082"/>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05</a:t>
            </a:r>
          </a:p>
        </p:txBody>
      </p:sp>
      <p:sp>
        <p:nvSpPr>
          <p:cNvPr id="16" name="Текст 16">
            <a:extLst>
              <a:ext uri="{FF2B5EF4-FFF2-40B4-BE49-F238E27FC236}">
                <a16:creationId xmlns:a16="http://schemas.microsoft.com/office/drawing/2014/main" xmlns="" id="{4599FDF7-2456-EC20-056C-968BA7813653}"/>
              </a:ext>
            </a:extLst>
          </p:cNvPr>
          <p:cNvSpPr>
            <a:spLocks noGrp="1"/>
          </p:cNvSpPr>
          <p:nvPr>
            <p:ph type="body" sz="quarter" idx="28" hasCustomPrompt="1"/>
          </p:nvPr>
        </p:nvSpPr>
        <p:spPr>
          <a:xfrm>
            <a:off x="8183563" y="4776035"/>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06</a:t>
            </a:r>
          </a:p>
        </p:txBody>
      </p:sp>
      <p:sp>
        <p:nvSpPr>
          <p:cNvPr id="17" name="Рисунок 7">
            <a:extLst>
              <a:ext uri="{FF2B5EF4-FFF2-40B4-BE49-F238E27FC236}">
                <a16:creationId xmlns:a16="http://schemas.microsoft.com/office/drawing/2014/main" xmlns="" id="{0F67D3DD-F4B0-4CFA-4C90-12BD6E9B5EA2}"/>
              </a:ext>
            </a:extLst>
          </p:cNvPr>
          <p:cNvSpPr>
            <a:spLocks noGrp="1"/>
          </p:cNvSpPr>
          <p:nvPr>
            <p:ph type="pic" sz="quarter" idx="29" hasCustomPrompt="1"/>
          </p:nvPr>
        </p:nvSpPr>
        <p:spPr>
          <a:xfrm>
            <a:off x="4373519" y="1166492"/>
            <a:ext cx="3457575" cy="5144138"/>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18" name="Заголовок 11">
            <a:extLst>
              <a:ext uri="{FF2B5EF4-FFF2-40B4-BE49-F238E27FC236}">
                <a16:creationId xmlns:a16="http://schemas.microsoft.com/office/drawing/2014/main" xmlns="" id="{567BD914-FC6D-2FC7-0105-CCE3D1CDC9FC}"/>
              </a:ext>
            </a:extLst>
          </p:cNvPr>
          <p:cNvSpPr>
            <a:spLocks noGrp="1"/>
          </p:cNvSpPr>
          <p:nvPr>
            <p:ph type="title" hasCustomPrompt="1"/>
          </p:nvPr>
        </p:nvSpPr>
        <p:spPr>
          <a:xfrm>
            <a:off x="572187" y="474717"/>
            <a:ext cx="11032438" cy="570297"/>
          </a:xfrm>
          <a:prstGeom prst="rect">
            <a:avLst/>
          </a:prstGeom>
        </p:spPr>
        <p:txBody>
          <a:bodyPr lIns="0" tIns="0" rIns="0" bIns="0"/>
          <a:lstStyle>
            <a:lvl1pPr>
              <a:defRPr sz="2500" b="1">
                <a:solidFill>
                  <a:srgbClr val="004494"/>
                </a:solidFill>
                <a:latin typeface="+mj-lt"/>
              </a:defRPr>
            </a:lvl1pPr>
          </a:lstStyle>
          <a:p>
            <a:r>
              <a:rPr lang="ru-RU" dirty="0"/>
              <a:t>СПЛОШНОЙ ТЕКСТ</a:t>
            </a:r>
          </a:p>
        </p:txBody>
      </p:sp>
      <p:sp>
        <p:nvSpPr>
          <p:cNvPr id="36" name="Прямоугольник 29">
            <a:extLst>
              <a:ext uri="{FF2B5EF4-FFF2-40B4-BE49-F238E27FC236}">
                <a16:creationId xmlns:a16="http://schemas.microsoft.com/office/drawing/2014/main" xmlns="" id="{DE3886E1-C2F8-4315-AF81-5F15A185E724}"/>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37" name="Текст 16">
            <a:extLst>
              <a:ext uri="{FF2B5EF4-FFF2-40B4-BE49-F238E27FC236}">
                <a16:creationId xmlns:a16="http://schemas.microsoft.com/office/drawing/2014/main" xmlns="" id="{F36C8404-3399-4DCD-9BE1-708BC4F34C40}"/>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38" name="Текст 16">
            <a:extLst>
              <a:ext uri="{FF2B5EF4-FFF2-40B4-BE49-F238E27FC236}">
                <a16:creationId xmlns:a16="http://schemas.microsoft.com/office/drawing/2014/main" xmlns="" id="{F24229E5-D480-4929-854A-1504557C2709}"/>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39" name="Текст 16">
            <a:extLst>
              <a:ext uri="{FF2B5EF4-FFF2-40B4-BE49-F238E27FC236}">
                <a16:creationId xmlns:a16="http://schemas.microsoft.com/office/drawing/2014/main" xmlns="" id="{3897FC93-0CA1-44DE-B9C2-1F55677A0A70}"/>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40" name="Текст 16">
            <a:extLst>
              <a:ext uri="{FF2B5EF4-FFF2-40B4-BE49-F238E27FC236}">
                <a16:creationId xmlns:a16="http://schemas.microsoft.com/office/drawing/2014/main" xmlns="" id="{7C654F78-E32B-4A74-9458-C0BFD45400E9}"/>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41" name="Текст 16">
            <a:extLst>
              <a:ext uri="{FF2B5EF4-FFF2-40B4-BE49-F238E27FC236}">
                <a16:creationId xmlns:a16="http://schemas.microsoft.com/office/drawing/2014/main" xmlns="" id="{049868E1-54F4-4D3D-A760-3B897414C8CC}"/>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42" name="Текст 16">
            <a:extLst>
              <a:ext uri="{FF2B5EF4-FFF2-40B4-BE49-F238E27FC236}">
                <a16:creationId xmlns:a16="http://schemas.microsoft.com/office/drawing/2014/main" xmlns="" id="{280EEF19-2504-42AA-ACD5-70FB1B55F3EE}"/>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43" name="Прямая соединительная линия 46">
            <a:extLst>
              <a:ext uri="{FF2B5EF4-FFF2-40B4-BE49-F238E27FC236}">
                <a16:creationId xmlns:a16="http://schemas.microsoft.com/office/drawing/2014/main" xmlns="" id="{5EFDE702-6D33-41E9-8B3B-04161C10009F}"/>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44" name="Группа 48">
            <a:extLst>
              <a:ext uri="{FF2B5EF4-FFF2-40B4-BE49-F238E27FC236}">
                <a16:creationId xmlns:a16="http://schemas.microsoft.com/office/drawing/2014/main" xmlns="" id="{F659ADF5-14C9-4A66-A384-2092C0F3E966}"/>
              </a:ext>
            </a:extLst>
          </p:cNvPr>
          <p:cNvGrpSpPr/>
          <p:nvPr userDrawn="1"/>
        </p:nvGrpSpPr>
        <p:grpSpPr>
          <a:xfrm>
            <a:off x="50803" y="43806"/>
            <a:ext cx="294721" cy="190465"/>
            <a:chOff x="5645187" y="1645875"/>
            <a:chExt cx="2732773" cy="2173616"/>
          </a:xfrm>
          <a:solidFill>
            <a:schemeClr val="lt1"/>
          </a:solidFill>
        </p:grpSpPr>
        <p:sp>
          <p:nvSpPr>
            <p:cNvPr id="45" name="Полилиния 49">
              <a:extLst>
                <a:ext uri="{FF2B5EF4-FFF2-40B4-BE49-F238E27FC236}">
                  <a16:creationId xmlns:a16="http://schemas.microsoft.com/office/drawing/2014/main" xmlns="" id="{046770CF-55CE-4F37-84F6-812875762185}"/>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46" name="Полилиния 50">
              <a:extLst>
                <a:ext uri="{FF2B5EF4-FFF2-40B4-BE49-F238E27FC236}">
                  <a16:creationId xmlns:a16="http://schemas.microsoft.com/office/drawing/2014/main" xmlns="" id="{740D0949-F8C2-498A-BC92-D225E0735F11}"/>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47" name="Полилиния 51">
              <a:extLst>
                <a:ext uri="{FF2B5EF4-FFF2-40B4-BE49-F238E27FC236}">
                  <a16:creationId xmlns:a16="http://schemas.microsoft.com/office/drawing/2014/main" xmlns="" id="{73EB4A49-D2D7-4646-ADCD-E49127265328}"/>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48" name="Group 32">
            <a:extLst>
              <a:ext uri="{FF2B5EF4-FFF2-40B4-BE49-F238E27FC236}">
                <a16:creationId xmlns:a16="http://schemas.microsoft.com/office/drawing/2014/main" xmlns="" id="{BED9F74A-DE49-448E-B54F-4FB31BBBB9CE}"/>
              </a:ext>
            </a:extLst>
          </p:cNvPr>
          <p:cNvGrpSpPr/>
          <p:nvPr userDrawn="1"/>
        </p:nvGrpSpPr>
        <p:grpSpPr>
          <a:xfrm>
            <a:off x="-8878" y="-5773"/>
            <a:ext cx="339078" cy="311173"/>
            <a:chOff x="-8878" y="-5773"/>
            <a:chExt cx="339078" cy="311173"/>
          </a:xfrm>
        </p:grpSpPr>
        <p:sp>
          <p:nvSpPr>
            <p:cNvPr id="49" name="Прямоугольник 47">
              <a:extLst>
                <a:ext uri="{FF2B5EF4-FFF2-40B4-BE49-F238E27FC236}">
                  <a16:creationId xmlns:a16="http://schemas.microsoft.com/office/drawing/2014/main" xmlns="" id="{9AAEEA8F-997B-4BE3-B194-5A19C53F14BA}"/>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50" name="Группа 48">
              <a:extLst>
                <a:ext uri="{FF2B5EF4-FFF2-40B4-BE49-F238E27FC236}">
                  <a16:creationId xmlns:a16="http://schemas.microsoft.com/office/drawing/2014/main" xmlns="" id="{BA9D184E-38A7-4ABB-A51B-CA436CA49886}"/>
                </a:ext>
              </a:extLst>
            </p:cNvPr>
            <p:cNvGrpSpPr/>
            <p:nvPr userDrawn="1"/>
          </p:nvGrpSpPr>
          <p:grpSpPr>
            <a:xfrm>
              <a:off x="41277" y="43805"/>
              <a:ext cx="239461" cy="190465"/>
              <a:chOff x="5645187" y="1645875"/>
              <a:chExt cx="2732773" cy="2173616"/>
            </a:xfrm>
            <a:solidFill>
              <a:schemeClr val="lt1"/>
            </a:solidFill>
          </p:grpSpPr>
          <p:sp>
            <p:nvSpPr>
              <p:cNvPr id="51" name="Полилиния 49">
                <a:extLst>
                  <a:ext uri="{FF2B5EF4-FFF2-40B4-BE49-F238E27FC236}">
                    <a16:creationId xmlns:a16="http://schemas.microsoft.com/office/drawing/2014/main" xmlns="" id="{740FF44B-4D45-4B9A-9FA8-7551AD125CE5}"/>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52" name="Полилиния 50">
                <a:extLst>
                  <a:ext uri="{FF2B5EF4-FFF2-40B4-BE49-F238E27FC236}">
                    <a16:creationId xmlns:a16="http://schemas.microsoft.com/office/drawing/2014/main" xmlns="" id="{99D0BEB2-5E89-41F0-BE8D-C172AF79F2FE}"/>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53" name="Полилиния 51">
                <a:extLst>
                  <a:ext uri="{FF2B5EF4-FFF2-40B4-BE49-F238E27FC236}">
                    <a16:creationId xmlns:a16="http://schemas.microsoft.com/office/drawing/2014/main" xmlns="" id="{A98162E0-3A8F-4B9A-A8E2-C7CB1CD354AA}"/>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55" name="Прямоугольник 30">
            <a:extLst>
              <a:ext uri="{FF2B5EF4-FFF2-40B4-BE49-F238E27FC236}">
                <a16:creationId xmlns:a16="http://schemas.microsoft.com/office/drawing/2014/main" xmlns="" id="{C9B8534B-3AB0-45C6-8C3E-1483CA2B4E05}"/>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pic>
        <p:nvPicPr>
          <p:cNvPr id="57" name="Google Shape;12;p1" descr="preencoded.png">
            <a:extLst>
              <a:ext uri="{FF2B5EF4-FFF2-40B4-BE49-F238E27FC236}">
                <a16:creationId xmlns:a16="http://schemas.microsoft.com/office/drawing/2014/main" xmlns="" id="{B3B74D3C-3D6D-4DA4-9EEA-A40B51872ADC}"/>
              </a:ext>
            </a:extLst>
          </p:cNvPr>
          <p:cNvPicPr preferRelativeResize="0"/>
          <p:nvPr userDrawn="1"/>
        </p:nvPicPr>
        <p:blipFill rotWithShape="1">
          <a:blip r:embed="rId3">
            <a:alphaModFix/>
          </a:blip>
          <a:srcRect/>
          <a:stretch/>
        </p:blipFill>
        <p:spPr>
          <a:xfrm>
            <a:off x="580694" y="6595640"/>
            <a:ext cx="11035044" cy="183043"/>
          </a:xfrm>
          <a:prstGeom prst="rect">
            <a:avLst/>
          </a:prstGeom>
          <a:noFill/>
          <a:ln>
            <a:noFill/>
          </a:ln>
        </p:spPr>
      </p:pic>
      <p:sp>
        <p:nvSpPr>
          <p:cNvPr id="58" name="Текст 16">
            <a:extLst>
              <a:ext uri="{FF2B5EF4-FFF2-40B4-BE49-F238E27FC236}">
                <a16:creationId xmlns:a16="http://schemas.microsoft.com/office/drawing/2014/main" xmlns="" id="{FB1BBDBD-7DF4-4026-AF1C-529D1EB180CE}"/>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2" name="TextBox 1">
            <a:extLst>
              <a:ext uri="{FF2B5EF4-FFF2-40B4-BE49-F238E27FC236}">
                <a16:creationId xmlns:a16="http://schemas.microsoft.com/office/drawing/2014/main" xmlns="" id="{B4364AC0-AC66-5C07-669A-23D8A5440218}"/>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18828025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Слайд с сплошным текстом и изображением 3">
    <p:spTree>
      <p:nvGrpSpPr>
        <p:cNvPr id="1" name=""/>
        <p:cNvGrpSpPr/>
        <p:nvPr/>
      </p:nvGrpSpPr>
      <p:grpSpPr>
        <a:xfrm>
          <a:off x="0" y="0"/>
          <a:ext cx="0" cy="0"/>
          <a:chOff x="0" y="0"/>
          <a:chExt cx="0" cy="0"/>
        </a:xfrm>
      </p:grpSpPr>
      <p:sp>
        <p:nvSpPr>
          <p:cNvPr id="5" name="Текст 16">
            <a:extLst>
              <a:ext uri="{FF2B5EF4-FFF2-40B4-BE49-F238E27FC236}">
                <a16:creationId xmlns:a16="http://schemas.microsoft.com/office/drawing/2014/main" xmlns="" id="{6708F48A-5327-1ECD-BD9A-B7D0393F747D}"/>
              </a:ext>
            </a:extLst>
          </p:cNvPr>
          <p:cNvSpPr>
            <a:spLocks noGrp="1"/>
          </p:cNvSpPr>
          <p:nvPr>
            <p:ph type="body" sz="quarter" idx="17" hasCustomPrompt="1"/>
          </p:nvPr>
        </p:nvSpPr>
        <p:spPr>
          <a:xfrm>
            <a:off x="1141917" y="1399168"/>
            <a:ext cx="2866521" cy="1298552"/>
          </a:xfrm>
          <a:prstGeom prst="rect">
            <a:avLst/>
          </a:prstGeom>
        </p:spPr>
        <p:txBody>
          <a:bodyPr lIns="0" tIns="0" rIns="0" bIns="0"/>
          <a:lstStyle>
            <a:lvl1pPr>
              <a:lnSpc>
                <a:spcPct val="150000"/>
              </a:lnSpc>
              <a:defRPr lang="en-US" sz="800" strike="noStrike" spc="0" dirty="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US" sz="800" dirty="0">
                <a:latin typeface="+mn-lt"/>
              </a:rPr>
              <a:t>Lorem ipsum dolor sit </a:t>
            </a:r>
            <a:r>
              <a:rPr lang="en-US" sz="800" dirty="0" err="1">
                <a:latin typeface="+mn-lt"/>
              </a:rPr>
              <a:t>amet</a:t>
            </a:r>
            <a:r>
              <a:rPr lang="en-US" sz="800" dirty="0">
                <a:latin typeface="+mn-lt"/>
              </a:rPr>
              <a:t>, </a:t>
            </a:r>
            <a:r>
              <a:rPr lang="en-US" sz="800" dirty="0" err="1">
                <a:latin typeface="+mn-lt"/>
              </a:rPr>
              <a:t>consectetur</a:t>
            </a:r>
            <a:r>
              <a:rPr lang="en-US" sz="800" dirty="0">
                <a:latin typeface="+mn-lt"/>
              </a:rPr>
              <a:t> </a:t>
            </a:r>
            <a:r>
              <a:rPr lang="en-US" sz="800" dirty="0" err="1">
                <a:latin typeface="+mn-lt"/>
              </a:rPr>
              <a:t>adipiscing</a:t>
            </a:r>
            <a:r>
              <a:rPr lang="en-US" sz="800" dirty="0">
                <a:latin typeface="+mn-lt"/>
              </a:rPr>
              <a:t> </a:t>
            </a:r>
            <a:r>
              <a:rPr lang="en-US" sz="800" dirty="0" err="1">
                <a:latin typeface="+mn-lt"/>
              </a:rPr>
              <a:t>elit</a:t>
            </a:r>
            <a:r>
              <a:rPr lang="en-US" sz="800" dirty="0">
                <a:latin typeface="+mn-lt"/>
              </a:rPr>
              <a:t>, sed do </a:t>
            </a:r>
            <a:r>
              <a:rPr lang="en-US" sz="800" dirty="0" err="1">
                <a:latin typeface="+mn-lt"/>
              </a:rPr>
              <a:t>eiusmod</a:t>
            </a:r>
            <a:r>
              <a:rPr lang="en-US" sz="800" dirty="0">
                <a:latin typeface="+mn-lt"/>
              </a:rPr>
              <a:t> </a:t>
            </a:r>
            <a:r>
              <a:rPr lang="en-US" sz="800" dirty="0" err="1">
                <a:latin typeface="+mn-lt"/>
              </a:rPr>
              <a:t>tempor</a:t>
            </a:r>
            <a:r>
              <a:rPr lang="en-US" sz="800" dirty="0">
                <a:latin typeface="+mn-lt"/>
              </a:rPr>
              <a:t> </a:t>
            </a:r>
            <a:r>
              <a:rPr lang="en-US" sz="800" dirty="0" err="1">
                <a:latin typeface="+mn-lt"/>
              </a:rPr>
              <a:t>incididunt</a:t>
            </a:r>
            <a:r>
              <a:rPr lang="en-US" sz="800" dirty="0">
                <a:latin typeface="+mn-lt"/>
              </a:rPr>
              <a:t> </a:t>
            </a:r>
            <a:r>
              <a:rPr lang="en-US" sz="800" dirty="0" err="1">
                <a:latin typeface="+mn-lt"/>
              </a:rPr>
              <a:t>ut</a:t>
            </a:r>
            <a:r>
              <a:rPr lang="en-US" sz="800" dirty="0">
                <a:latin typeface="+mn-lt"/>
              </a:rPr>
              <a:t> labore et dolore magna </a:t>
            </a:r>
            <a:r>
              <a:rPr lang="en-US" sz="800" dirty="0" err="1">
                <a:latin typeface="+mn-lt"/>
              </a:rPr>
              <a:t>aliqua</a:t>
            </a:r>
            <a:r>
              <a:rPr lang="en-US" sz="800" dirty="0">
                <a:latin typeface="+mn-lt"/>
              </a:rPr>
              <a:t>. Ut </a:t>
            </a:r>
            <a:r>
              <a:rPr lang="en-US" sz="800" dirty="0" err="1">
                <a:latin typeface="+mn-lt"/>
              </a:rPr>
              <a:t>enim</a:t>
            </a:r>
            <a:r>
              <a:rPr lang="en-US" sz="800" dirty="0">
                <a:latin typeface="+mn-lt"/>
              </a:rPr>
              <a:t> ad minim </a:t>
            </a:r>
            <a:r>
              <a:rPr lang="en-US" sz="800" dirty="0" err="1">
                <a:latin typeface="+mn-lt"/>
              </a:rPr>
              <a:t>veniam</a:t>
            </a:r>
            <a:r>
              <a:rPr lang="en-US" sz="800" dirty="0">
                <a:latin typeface="+mn-lt"/>
              </a:rPr>
              <a:t>, </a:t>
            </a:r>
            <a:r>
              <a:rPr lang="en-US" sz="800" dirty="0" err="1">
                <a:latin typeface="+mn-lt"/>
              </a:rPr>
              <a:t>quis</a:t>
            </a:r>
            <a:r>
              <a:rPr lang="en-US" sz="800" dirty="0">
                <a:latin typeface="+mn-lt"/>
              </a:rPr>
              <a:t> </a:t>
            </a:r>
            <a:r>
              <a:rPr lang="en-US" sz="800" dirty="0" err="1">
                <a:latin typeface="+mn-lt"/>
              </a:rPr>
              <a:t>nostrud</a:t>
            </a:r>
            <a:r>
              <a:rPr lang="en-US" sz="800" dirty="0">
                <a:latin typeface="+mn-lt"/>
              </a:rPr>
              <a:t> exercitation </a:t>
            </a:r>
            <a:r>
              <a:rPr lang="en-US" sz="800" dirty="0" err="1">
                <a:latin typeface="+mn-lt"/>
              </a:rPr>
              <a:t>ullamco</a:t>
            </a:r>
            <a:r>
              <a:rPr lang="en-US" sz="800" dirty="0">
                <a:latin typeface="+mn-lt"/>
              </a:rPr>
              <a:t> </a:t>
            </a:r>
            <a:r>
              <a:rPr lang="en-US" sz="800" dirty="0" err="1">
                <a:latin typeface="+mn-lt"/>
              </a:rPr>
              <a:t>laboris</a:t>
            </a:r>
            <a:r>
              <a:rPr lang="en-US" sz="800" dirty="0">
                <a:latin typeface="+mn-lt"/>
              </a:rPr>
              <a:t> nisi </a:t>
            </a:r>
            <a:r>
              <a:rPr lang="en-US" sz="800" dirty="0" err="1">
                <a:latin typeface="+mn-lt"/>
              </a:rPr>
              <a:t>ut</a:t>
            </a:r>
            <a:r>
              <a:rPr lang="en-US" sz="800" dirty="0">
                <a:latin typeface="+mn-lt"/>
              </a:rPr>
              <a:t> </a:t>
            </a:r>
            <a:r>
              <a:rPr lang="en-US" sz="800" dirty="0" err="1">
                <a:latin typeface="+mn-lt"/>
              </a:rPr>
              <a:t>aliquip</a:t>
            </a:r>
            <a:r>
              <a:rPr lang="en-US" sz="800" dirty="0">
                <a:latin typeface="+mn-lt"/>
              </a:rPr>
              <a:t> ex </a:t>
            </a:r>
            <a:r>
              <a:rPr lang="en-US" sz="800" dirty="0" err="1">
                <a:latin typeface="+mn-lt"/>
              </a:rPr>
              <a:t>ea</a:t>
            </a:r>
            <a:r>
              <a:rPr lang="en-US" sz="800" dirty="0">
                <a:latin typeface="+mn-lt"/>
              </a:rPr>
              <a:t> </a:t>
            </a:r>
            <a:r>
              <a:rPr lang="en-US" sz="800" dirty="0" err="1">
                <a:latin typeface="+mn-lt"/>
              </a:rPr>
              <a:t>commodo</a:t>
            </a:r>
            <a:r>
              <a:rPr lang="en-US" sz="800" dirty="0">
                <a:latin typeface="+mn-lt"/>
              </a:rPr>
              <a:t> </a:t>
            </a:r>
            <a:r>
              <a:rPr lang="en-US" sz="800" dirty="0" err="1">
                <a:latin typeface="+mn-lt"/>
              </a:rPr>
              <a:t>consequat</a:t>
            </a:r>
            <a:r>
              <a:rPr lang="en-US" sz="800" dirty="0">
                <a:latin typeface="+mn-lt"/>
              </a:rPr>
              <a:t>. </a:t>
            </a:r>
          </a:p>
        </p:txBody>
      </p:sp>
      <p:sp>
        <p:nvSpPr>
          <p:cNvPr id="6" name="Текст 16">
            <a:extLst>
              <a:ext uri="{FF2B5EF4-FFF2-40B4-BE49-F238E27FC236}">
                <a16:creationId xmlns:a16="http://schemas.microsoft.com/office/drawing/2014/main" xmlns="" id="{569C6E26-299B-AC9B-3B49-CD5E29CB5398}"/>
              </a:ext>
            </a:extLst>
          </p:cNvPr>
          <p:cNvSpPr>
            <a:spLocks noGrp="1"/>
          </p:cNvSpPr>
          <p:nvPr>
            <p:ph type="body" sz="quarter" idx="18" hasCustomPrompt="1"/>
          </p:nvPr>
        </p:nvSpPr>
        <p:spPr>
          <a:xfrm>
            <a:off x="1141917" y="3204099"/>
            <a:ext cx="2866521" cy="1278149"/>
          </a:xfrm>
          <a:prstGeom prst="rect">
            <a:avLst/>
          </a:prstGeom>
        </p:spPr>
        <p:txBody>
          <a:bodyPr lIns="0" tIns="0" rIns="0" bIns="0"/>
          <a:lstStyle>
            <a:lvl1pPr>
              <a:lnSpc>
                <a:spcPct val="150000"/>
              </a:lnSpc>
              <a:defRPr lang="en" sz="800" strike="noStrike" spc="0" dirty="0" smtClean="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 sz="800" dirty="0">
                <a:solidFill>
                  <a:srgbClr val="333333"/>
                </a:solidFill>
                <a:latin typeface="+mn-lt"/>
                <a:ea typeface="Verdana Regular" pitchFamily="34" charset="-122"/>
                <a:cs typeface="Verdana Regular" pitchFamily="34" charset="-120"/>
              </a:rPr>
              <a:t>Lorem ipsum dolor sit </a:t>
            </a:r>
            <a:r>
              <a:rPr lang="en" sz="800" dirty="0" err="1">
                <a:solidFill>
                  <a:srgbClr val="333333"/>
                </a:solidFill>
                <a:latin typeface="+mn-lt"/>
                <a:ea typeface="Verdana Regular" pitchFamily="34" charset="-122"/>
                <a:cs typeface="Verdana Regular" pitchFamily="34" charset="-120"/>
              </a:rPr>
              <a:t>amet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consectetur</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adipiscing</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elit</a:t>
            </a:r>
            <a:r>
              <a:rPr lang="en" sz="800" dirty="0">
                <a:solidFill>
                  <a:srgbClr val="333333"/>
                </a:solidFill>
                <a:latin typeface="+mn-lt"/>
                <a:ea typeface="Verdana Regular" pitchFamily="34" charset="-122"/>
                <a:cs typeface="Verdana Regular" pitchFamily="34" charset="-120"/>
              </a:rPr>
              <a:t>, sed do </a:t>
            </a:r>
            <a:r>
              <a:rPr lang="en" sz="800" dirty="0" err="1">
                <a:solidFill>
                  <a:srgbClr val="333333"/>
                </a:solidFill>
                <a:latin typeface="+mn-lt"/>
                <a:ea typeface="Verdana Regular" pitchFamily="34" charset="-122"/>
                <a:cs typeface="Verdana Regular" pitchFamily="34" charset="-120"/>
              </a:rPr>
              <a:t>eiusmod</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tempor</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incididunt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ut</a:t>
            </a:r>
            <a:r>
              <a:rPr lang="en" sz="800" dirty="0">
                <a:solidFill>
                  <a:srgbClr val="333333"/>
                </a:solidFill>
                <a:latin typeface="+mn-lt"/>
                <a:ea typeface="Verdana Regular" pitchFamily="34" charset="-122"/>
                <a:cs typeface="Verdana Regular" pitchFamily="34" charset="-120"/>
              </a:rPr>
              <a:t> labore et dolore magna </a:t>
            </a:r>
            <a:r>
              <a:rPr lang="en" sz="800" dirty="0" err="1">
                <a:solidFill>
                  <a:srgbClr val="333333"/>
                </a:solidFill>
                <a:latin typeface="+mn-lt"/>
                <a:ea typeface="Verdana Regular" pitchFamily="34" charset="-122"/>
                <a:cs typeface="Verdana Regular" pitchFamily="34" charset="-120"/>
              </a:rPr>
              <a:t>aliqua</a:t>
            </a:r>
            <a:r>
              <a:rPr lang="en" sz="800" dirty="0">
                <a:solidFill>
                  <a:srgbClr val="333333"/>
                </a:solidFill>
                <a:latin typeface="+mn-lt"/>
                <a:ea typeface="Verdana Regular" pitchFamily="34" charset="-122"/>
                <a:cs typeface="Verdana Regular" pitchFamily="34" charset="-120"/>
              </a:rPr>
              <a:t>. Ut </a:t>
            </a:r>
            <a:r>
              <a:rPr lang="en" sz="800" dirty="0" err="1">
                <a:solidFill>
                  <a:srgbClr val="333333"/>
                </a:solidFill>
                <a:latin typeface="+mn-lt"/>
                <a:ea typeface="Verdana Regular" pitchFamily="34" charset="-122"/>
                <a:cs typeface="Verdana Regular" pitchFamily="34" charset="-120"/>
              </a:rPr>
              <a:t>enim</a:t>
            </a:r>
            <a:r>
              <a:rPr lang="en" sz="800" dirty="0">
                <a:solidFill>
                  <a:srgbClr val="333333"/>
                </a:solidFill>
                <a:latin typeface="+mn-lt"/>
                <a:ea typeface="Verdana Regular" pitchFamily="34" charset="-122"/>
                <a:cs typeface="Verdana Regular" pitchFamily="34" charset="-120"/>
              </a:rPr>
              <a:t> ad minim </a:t>
            </a:r>
            <a:r>
              <a:rPr lang="en" sz="800" dirty="0" err="1">
                <a:solidFill>
                  <a:srgbClr val="333333"/>
                </a:solidFill>
                <a:latin typeface="+mn-lt"/>
                <a:ea typeface="Verdana Regular" pitchFamily="34" charset="-122"/>
                <a:cs typeface="Verdana Regular" pitchFamily="34" charset="-120"/>
              </a:rPr>
              <a:t>veniam</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quis</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nostrud</a:t>
            </a:r>
            <a:r>
              <a:rPr lang="en" sz="800" dirty="0">
                <a:solidFill>
                  <a:srgbClr val="333333"/>
                </a:solidFill>
                <a:latin typeface="+mn-lt"/>
                <a:ea typeface="Verdana Regular" pitchFamily="34" charset="-122"/>
                <a:cs typeface="Verdana Regular" pitchFamily="34" charset="-120"/>
              </a:rPr>
              <a:t> exercitation </a:t>
            </a:r>
            <a:r>
              <a:rPr lang="en" sz="800" dirty="0" err="1">
                <a:solidFill>
                  <a:srgbClr val="333333"/>
                </a:solidFill>
                <a:latin typeface="+mn-lt"/>
                <a:ea typeface="Verdana Regular" pitchFamily="34" charset="-122"/>
                <a:cs typeface="Verdana Regular" pitchFamily="34" charset="-120"/>
              </a:rPr>
              <a:t>ullamco</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laboris</a:t>
            </a:r>
            <a:r>
              <a:rPr lang="en" sz="800" dirty="0">
                <a:solidFill>
                  <a:srgbClr val="333333"/>
                </a:solidFill>
                <a:latin typeface="+mn-lt"/>
                <a:ea typeface="Verdana Regular" pitchFamily="34" charset="-122"/>
                <a:cs typeface="Verdana Regular" pitchFamily="34" charset="-120"/>
              </a:rPr>
              <a:t> nisi </a:t>
            </a:r>
            <a:r>
              <a:rPr lang="en" sz="800" dirty="0" err="1">
                <a:solidFill>
                  <a:srgbClr val="333333"/>
                </a:solidFill>
                <a:latin typeface="+mn-lt"/>
                <a:ea typeface="Verdana Regular" pitchFamily="34" charset="-122"/>
                <a:cs typeface="Verdana Regular" pitchFamily="34" charset="-120"/>
              </a:rPr>
              <a:t>ut</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aliquip</a:t>
            </a:r>
            <a:r>
              <a:rPr lang="en" sz="800" dirty="0">
                <a:solidFill>
                  <a:srgbClr val="333333"/>
                </a:solidFill>
                <a:latin typeface="+mn-lt"/>
                <a:ea typeface="Verdana Regular" pitchFamily="34" charset="-122"/>
                <a:cs typeface="Verdana Regular" pitchFamily="34" charset="-120"/>
              </a:rPr>
              <a:t> ex </a:t>
            </a:r>
            <a:r>
              <a:rPr lang="en" sz="800" dirty="0" err="1">
                <a:solidFill>
                  <a:srgbClr val="333333"/>
                </a:solidFill>
                <a:latin typeface="+mn-lt"/>
                <a:ea typeface="Verdana Regular" pitchFamily="34" charset="-122"/>
                <a:cs typeface="Verdana Regular" pitchFamily="34" charset="-120"/>
              </a:rPr>
              <a:t>ea</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commodo</a:t>
            </a:r>
            <a:r>
              <a:rPr lang="en" sz="800" dirty="0">
                <a:solidFill>
                  <a:srgbClr val="333333"/>
                </a:solidFill>
                <a:latin typeface="+mn-lt"/>
                <a:ea typeface="Verdana Regular" pitchFamily="34" charset="-122"/>
                <a:cs typeface="Verdana Regular" pitchFamily="34" charset="-120"/>
              </a:rPr>
              <a:t> </a:t>
            </a:r>
            <a:r>
              <a:rPr lang="en" sz="800" dirty="0" err="1">
                <a:solidFill>
                  <a:srgbClr val="333333"/>
                </a:solidFill>
                <a:latin typeface="+mn-lt"/>
                <a:ea typeface="Verdana Regular" pitchFamily="34" charset="-122"/>
                <a:cs typeface="Verdana Regular" pitchFamily="34" charset="-120"/>
              </a:rPr>
              <a:t>consequat</a:t>
            </a:r>
            <a:r>
              <a:rPr lang="ru-RU" sz="800" dirty="0">
                <a:solidFill>
                  <a:srgbClr val="333333"/>
                </a:solidFill>
                <a:latin typeface="+mn-lt"/>
                <a:ea typeface="Verdana Regular" pitchFamily="34" charset="-122"/>
                <a:cs typeface="Verdana Regular" pitchFamily="34" charset="-120"/>
              </a:rPr>
              <a:t>.</a:t>
            </a:r>
            <a:endParaRPr lang="en" sz="800" dirty="0">
              <a:solidFill>
                <a:srgbClr val="333333"/>
              </a:solidFill>
              <a:latin typeface="+mn-lt"/>
              <a:ea typeface="Verdana Regular" pitchFamily="34" charset="-122"/>
              <a:cs typeface="Verdana Regular" pitchFamily="34" charset="-120"/>
            </a:endParaRPr>
          </a:p>
        </p:txBody>
      </p:sp>
      <p:sp>
        <p:nvSpPr>
          <p:cNvPr id="7" name="Текст 16">
            <a:extLst>
              <a:ext uri="{FF2B5EF4-FFF2-40B4-BE49-F238E27FC236}">
                <a16:creationId xmlns:a16="http://schemas.microsoft.com/office/drawing/2014/main" xmlns="" id="{D617BF8A-9A1A-ED14-BD13-8BAACB70F6D7}"/>
              </a:ext>
            </a:extLst>
          </p:cNvPr>
          <p:cNvSpPr>
            <a:spLocks noGrp="1"/>
          </p:cNvSpPr>
          <p:nvPr>
            <p:ph type="body" sz="quarter" idx="19" hasCustomPrompt="1"/>
          </p:nvPr>
        </p:nvSpPr>
        <p:spPr>
          <a:xfrm>
            <a:off x="1141917" y="4998099"/>
            <a:ext cx="2866521" cy="1278149"/>
          </a:xfrm>
          <a:prstGeom prst="rect">
            <a:avLst/>
          </a:prstGeom>
        </p:spPr>
        <p:txBody>
          <a:bodyPr lIns="0" tIns="0" rIns="0" bIns="0"/>
          <a:lstStyle>
            <a:lvl1pPr>
              <a:lnSpc>
                <a:spcPts val="1470"/>
              </a:lnSpc>
              <a:defRPr sz="800" b="0" strike="noStrike" spc="0">
                <a:solidFill>
                  <a:schemeClr val="tx2">
                    <a:lumMod val="10000"/>
                  </a:schemeClr>
                </a:solidFill>
                <a:latin typeface="+mn-lt"/>
              </a:defRPr>
            </a:lvl1pPr>
          </a:lstStyle>
          <a:p>
            <a:pPr>
              <a:lnSpc>
                <a:spcPts val="147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 exercitation </a:t>
            </a:r>
            <a:r>
              <a:rPr lang="en-US" sz="800" dirty="0" err="1">
                <a:solidFill>
                  <a:srgbClr val="333333"/>
                </a:solidFill>
                <a:latin typeface="+mn-lt"/>
                <a:ea typeface="Verdana Regular" pitchFamily="34" charset="-122"/>
                <a:cs typeface="Verdana Regular" pitchFamily="34" charset="-120"/>
              </a:rPr>
              <a:t>ullamco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laboris</a:t>
            </a:r>
            <a:r>
              <a:rPr lang="en-US" sz="800" dirty="0">
                <a:solidFill>
                  <a:srgbClr val="333333"/>
                </a:solidFill>
                <a:latin typeface="+mn-lt"/>
                <a:ea typeface="Verdana Regular" pitchFamily="34" charset="-122"/>
                <a:cs typeface="Verdana Regular" pitchFamily="34" charset="-120"/>
              </a:rPr>
              <a:t> nisi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aliquip</a:t>
            </a:r>
            <a:r>
              <a:rPr lang="en-US" sz="800" dirty="0">
                <a:solidFill>
                  <a:srgbClr val="333333"/>
                </a:solidFill>
                <a:latin typeface="+mn-lt"/>
                <a:ea typeface="Verdana Regular" pitchFamily="34" charset="-122"/>
                <a:cs typeface="Verdana Regular" pitchFamily="34" charset="-120"/>
              </a:rPr>
              <a:t> ex </a:t>
            </a:r>
            <a:r>
              <a:rPr lang="en-US" sz="800" dirty="0" err="1">
                <a:solidFill>
                  <a:srgbClr val="333333"/>
                </a:solidFill>
                <a:latin typeface="+mn-lt"/>
                <a:ea typeface="Verdana Regular" pitchFamily="34" charset="-122"/>
                <a:cs typeface="Verdana Regular" pitchFamily="34" charset="-120"/>
              </a:rPr>
              <a:t>ea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commodo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consequat</a:t>
            </a:r>
            <a:r>
              <a:rPr lang="en-US" sz="800" dirty="0">
                <a:solidFill>
                  <a:srgbClr val="333333"/>
                </a:solidFill>
                <a:latin typeface="+mn-lt"/>
                <a:ea typeface="Verdana Regular" pitchFamily="34" charset="-122"/>
                <a:cs typeface="Verdana Regular" pitchFamily="34" charset="-120"/>
              </a:rPr>
              <a:t>. </a:t>
            </a:r>
          </a:p>
        </p:txBody>
      </p:sp>
      <p:sp>
        <p:nvSpPr>
          <p:cNvPr id="8" name="Текст 16">
            <a:extLst>
              <a:ext uri="{FF2B5EF4-FFF2-40B4-BE49-F238E27FC236}">
                <a16:creationId xmlns:a16="http://schemas.microsoft.com/office/drawing/2014/main" xmlns="" id="{C689D0C6-0177-2D85-58FB-7E19E9BD116A}"/>
              </a:ext>
            </a:extLst>
          </p:cNvPr>
          <p:cNvSpPr>
            <a:spLocks noGrp="1"/>
          </p:cNvSpPr>
          <p:nvPr>
            <p:ph type="body" sz="quarter" idx="20" hasCustomPrompt="1"/>
          </p:nvPr>
        </p:nvSpPr>
        <p:spPr>
          <a:xfrm>
            <a:off x="8746709" y="1399168"/>
            <a:ext cx="2857916" cy="1282510"/>
          </a:xfrm>
          <a:prstGeom prst="rect">
            <a:avLst/>
          </a:prstGeom>
        </p:spPr>
        <p:txBody>
          <a:bodyPr lIns="0" tIns="0" rIns="0" bIns="0"/>
          <a:lstStyle>
            <a:lvl1pPr>
              <a:lnSpc>
                <a:spcPct val="150000"/>
              </a:lnSpc>
              <a:defRPr lang="en-US" sz="800" strike="noStrike" spc="0" dirty="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US" sz="800" dirty="0">
                <a:latin typeface="+mn-lt"/>
              </a:rPr>
              <a:t>Lorem ipsum dolor sit </a:t>
            </a:r>
            <a:r>
              <a:rPr lang="en-US" sz="800" dirty="0" err="1">
                <a:latin typeface="+mn-lt"/>
              </a:rPr>
              <a:t>amet</a:t>
            </a:r>
            <a:r>
              <a:rPr lang="en-US" sz="800" dirty="0">
                <a:latin typeface="+mn-lt"/>
              </a:rPr>
              <a:t>, </a:t>
            </a:r>
            <a:r>
              <a:rPr lang="en-US" sz="800" dirty="0" err="1">
                <a:latin typeface="+mn-lt"/>
              </a:rPr>
              <a:t>consectetur</a:t>
            </a:r>
            <a:r>
              <a:rPr lang="en-US" sz="800" dirty="0">
                <a:latin typeface="+mn-lt"/>
              </a:rPr>
              <a:t> </a:t>
            </a:r>
            <a:r>
              <a:rPr lang="en-US" sz="800" dirty="0" err="1">
                <a:latin typeface="+mn-lt"/>
              </a:rPr>
              <a:t>adipiscing</a:t>
            </a:r>
            <a:r>
              <a:rPr lang="en-US" sz="800" dirty="0">
                <a:latin typeface="+mn-lt"/>
              </a:rPr>
              <a:t> </a:t>
            </a:r>
            <a:r>
              <a:rPr lang="en-US" sz="800" dirty="0" err="1">
                <a:latin typeface="+mn-lt"/>
              </a:rPr>
              <a:t>elit</a:t>
            </a:r>
            <a:r>
              <a:rPr lang="en-US" sz="800" dirty="0">
                <a:latin typeface="+mn-lt"/>
              </a:rPr>
              <a:t>, sed do </a:t>
            </a:r>
            <a:r>
              <a:rPr lang="en-US" sz="800" dirty="0" err="1">
                <a:latin typeface="+mn-lt"/>
              </a:rPr>
              <a:t>eiusmod</a:t>
            </a:r>
            <a:r>
              <a:rPr lang="en-US" sz="800" dirty="0">
                <a:latin typeface="+mn-lt"/>
              </a:rPr>
              <a:t> </a:t>
            </a:r>
            <a:r>
              <a:rPr lang="en-US" sz="800" dirty="0" err="1">
                <a:latin typeface="+mn-lt"/>
              </a:rPr>
              <a:t>tempor</a:t>
            </a:r>
            <a:r>
              <a:rPr lang="en-US" sz="800" dirty="0">
                <a:latin typeface="+mn-lt"/>
              </a:rPr>
              <a:t> </a:t>
            </a:r>
            <a:r>
              <a:rPr lang="en-US" sz="800" dirty="0" err="1">
                <a:latin typeface="+mn-lt"/>
              </a:rPr>
              <a:t>incididunt</a:t>
            </a:r>
            <a:r>
              <a:rPr lang="en-US" sz="800" dirty="0">
                <a:latin typeface="+mn-lt"/>
              </a:rPr>
              <a:t> </a:t>
            </a:r>
            <a:r>
              <a:rPr lang="en-US" sz="800" dirty="0" err="1">
                <a:latin typeface="+mn-lt"/>
              </a:rPr>
              <a:t>ut</a:t>
            </a:r>
            <a:r>
              <a:rPr lang="en-US" sz="800" dirty="0">
                <a:latin typeface="+mn-lt"/>
              </a:rPr>
              <a:t> labore et dolore magna </a:t>
            </a:r>
            <a:r>
              <a:rPr lang="en-US" sz="800" dirty="0" err="1">
                <a:latin typeface="+mn-lt"/>
              </a:rPr>
              <a:t>aliqua</a:t>
            </a:r>
            <a:r>
              <a:rPr lang="en-US" sz="800" dirty="0">
                <a:latin typeface="+mn-lt"/>
              </a:rPr>
              <a:t>. Ut </a:t>
            </a:r>
            <a:r>
              <a:rPr lang="en-US" sz="800" dirty="0" err="1">
                <a:latin typeface="+mn-lt"/>
              </a:rPr>
              <a:t>enim</a:t>
            </a:r>
            <a:r>
              <a:rPr lang="en-US" sz="800" dirty="0">
                <a:latin typeface="+mn-lt"/>
              </a:rPr>
              <a:t> ad minim </a:t>
            </a:r>
            <a:r>
              <a:rPr lang="en-US" sz="800" dirty="0" err="1">
                <a:latin typeface="+mn-lt"/>
              </a:rPr>
              <a:t>veniam</a:t>
            </a:r>
            <a:r>
              <a:rPr lang="en-US" sz="800" dirty="0">
                <a:latin typeface="+mn-lt"/>
              </a:rPr>
              <a:t>, </a:t>
            </a:r>
            <a:r>
              <a:rPr lang="en-US" sz="800" dirty="0" err="1">
                <a:latin typeface="+mn-lt"/>
              </a:rPr>
              <a:t>quis</a:t>
            </a:r>
            <a:r>
              <a:rPr lang="en-US" sz="800" dirty="0">
                <a:latin typeface="+mn-lt"/>
              </a:rPr>
              <a:t> </a:t>
            </a:r>
            <a:r>
              <a:rPr lang="en-US" sz="800" dirty="0" err="1">
                <a:latin typeface="+mn-lt"/>
              </a:rPr>
              <a:t>nostrud</a:t>
            </a:r>
            <a:r>
              <a:rPr lang="en-US" sz="800" dirty="0">
                <a:latin typeface="+mn-lt"/>
              </a:rPr>
              <a:t> exercitation </a:t>
            </a:r>
            <a:r>
              <a:rPr lang="en-US" sz="800" dirty="0" err="1">
                <a:latin typeface="+mn-lt"/>
              </a:rPr>
              <a:t>ullamco</a:t>
            </a:r>
            <a:r>
              <a:rPr lang="en-US" sz="800" dirty="0">
                <a:latin typeface="+mn-lt"/>
              </a:rPr>
              <a:t> </a:t>
            </a:r>
            <a:r>
              <a:rPr lang="en-US" sz="800" dirty="0" err="1">
                <a:latin typeface="+mn-lt"/>
              </a:rPr>
              <a:t>laboris</a:t>
            </a:r>
            <a:r>
              <a:rPr lang="en-US" sz="800" dirty="0">
                <a:latin typeface="+mn-lt"/>
              </a:rPr>
              <a:t> nisi </a:t>
            </a:r>
            <a:r>
              <a:rPr lang="en-US" sz="800" dirty="0" err="1">
                <a:latin typeface="+mn-lt"/>
              </a:rPr>
              <a:t>ut</a:t>
            </a:r>
            <a:r>
              <a:rPr lang="en-US" sz="800" dirty="0">
                <a:latin typeface="+mn-lt"/>
              </a:rPr>
              <a:t> </a:t>
            </a:r>
            <a:r>
              <a:rPr lang="en-US" sz="800" dirty="0" err="1">
                <a:latin typeface="+mn-lt"/>
              </a:rPr>
              <a:t>aliquip</a:t>
            </a:r>
            <a:r>
              <a:rPr lang="en-US" sz="800" dirty="0">
                <a:latin typeface="+mn-lt"/>
              </a:rPr>
              <a:t> ex </a:t>
            </a:r>
            <a:r>
              <a:rPr lang="en-US" sz="800" dirty="0" err="1">
                <a:latin typeface="+mn-lt"/>
              </a:rPr>
              <a:t>ea</a:t>
            </a:r>
            <a:r>
              <a:rPr lang="en-US" sz="800" dirty="0">
                <a:latin typeface="+mn-lt"/>
              </a:rPr>
              <a:t> </a:t>
            </a:r>
            <a:r>
              <a:rPr lang="en-US" sz="800" dirty="0" err="1">
                <a:latin typeface="+mn-lt"/>
              </a:rPr>
              <a:t>commodo</a:t>
            </a:r>
            <a:r>
              <a:rPr lang="en-US" sz="800" dirty="0">
                <a:latin typeface="+mn-lt"/>
              </a:rPr>
              <a:t> </a:t>
            </a:r>
            <a:r>
              <a:rPr lang="en-US" sz="800" dirty="0" err="1">
                <a:latin typeface="+mn-lt"/>
              </a:rPr>
              <a:t>consequat</a:t>
            </a:r>
            <a:r>
              <a:rPr lang="en-US" sz="800" dirty="0">
                <a:latin typeface="+mn-lt"/>
              </a:rPr>
              <a:t>. </a:t>
            </a:r>
          </a:p>
        </p:txBody>
      </p:sp>
      <p:sp>
        <p:nvSpPr>
          <p:cNvPr id="9" name="Текст 16">
            <a:extLst>
              <a:ext uri="{FF2B5EF4-FFF2-40B4-BE49-F238E27FC236}">
                <a16:creationId xmlns:a16="http://schemas.microsoft.com/office/drawing/2014/main" xmlns="" id="{D96A0CA6-ACE6-1DF8-7543-3724A5B22020}"/>
              </a:ext>
            </a:extLst>
          </p:cNvPr>
          <p:cNvSpPr>
            <a:spLocks noGrp="1"/>
          </p:cNvSpPr>
          <p:nvPr>
            <p:ph type="body" sz="quarter" idx="21" hasCustomPrompt="1"/>
          </p:nvPr>
        </p:nvSpPr>
        <p:spPr>
          <a:xfrm>
            <a:off x="8746709" y="3188053"/>
            <a:ext cx="2857916" cy="1262107"/>
          </a:xfrm>
          <a:prstGeom prst="rect">
            <a:avLst/>
          </a:prstGeom>
        </p:spPr>
        <p:txBody>
          <a:bodyPr lIns="0" tIns="0" rIns="0" bIns="0"/>
          <a:lstStyle>
            <a:lvl1pPr>
              <a:lnSpc>
                <a:spcPct val="150000"/>
              </a:lnSpc>
              <a:defRPr lang="en-US" sz="800" strike="noStrike" spc="0" dirty="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 exercitation </a:t>
            </a:r>
            <a:r>
              <a:rPr lang="en-US" sz="800" dirty="0" err="1">
                <a:solidFill>
                  <a:srgbClr val="333333"/>
                </a:solidFill>
                <a:latin typeface="+mn-lt"/>
                <a:ea typeface="Verdana Regular" pitchFamily="34" charset="-122"/>
                <a:cs typeface="Verdana Regular" pitchFamily="34" charset="-120"/>
              </a:rPr>
              <a:t>ullamco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laboris</a:t>
            </a:r>
            <a:r>
              <a:rPr lang="en-US" sz="800" dirty="0">
                <a:solidFill>
                  <a:srgbClr val="333333"/>
                </a:solidFill>
                <a:latin typeface="+mn-lt"/>
                <a:ea typeface="Verdana Regular" pitchFamily="34" charset="-122"/>
                <a:cs typeface="Verdana Regular" pitchFamily="34" charset="-120"/>
              </a:rPr>
              <a:t> nisi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aliquip</a:t>
            </a:r>
            <a:r>
              <a:rPr lang="en-US" sz="800" dirty="0">
                <a:solidFill>
                  <a:srgbClr val="333333"/>
                </a:solidFill>
                <a:latin typeface="+mn-lt"/>
                <a:ea typeface="Verdana Regular" pitchFamily="34" charset="-122"/>
                <a:cs typeface="Verdana Regular" pitchFamily="34" charset="-120"/>
              </a:rPr>
              <a:t> ex </a:t>
            </a:r>
            <a:r>
              <a:rPr lang="en-US" sz="800" dirty="0" err="1">
                <a:solidFill>
                  <a:srgbClr val="333333"/>
                </a:solidFill>
                <a:latin typeface="+mn-lt"/>
                <a:ea typeface="Verdana Regular" pitchFamily="34" charset="-122"/>
                <a:cs typeface="Verdana Regular" pitchFamily="34" charset="-120"/>
              </a:rPr>
              <a:t>ea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commodo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consequat</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0" name="Текст 16">
            <a:extLst>
              <a:ext uri="{FF2B5EF4-FFF2-40B4-BE49-F238E27FC236}">
                <a16:creationId xmlns:a16="http://schemas.microsoft.com/office/drawing/2014/main" xmlns="" id="{3EE38BD0-5496-2DC8-EF2A-5A8165B8495C}"/>
              </a:ext>
            </a:extLst>
          </p:cNvPr>
          <p:cNvSpPr>
            <a:spLocks noGrp="1"/>
          </p:cNvSpPr>
          <p:nvPr>
            <p:ph type="body" sz="quarter" idx="22" hasCustomPrompt="1"/>
          </p:nvPr>
        </p:nvSpPr>
        <p:spPr>
          <a:xfrm>
            <a:off x="8746709" y="5014141"/>
            <a:ext cx="2857916" cy="1262107"/>
          </a:xfrm>
          <a:prstGeom prst="rect">
            <a:avLst/>
          </a:prstGeom>
        </p:spPr>
        <p:txBody>
          <a:bodyPr lIns="0" tIns="0" rIns="0" bIns="0"/>
          <a:lstStyle>
            <a:lvl1pPr>
              <a:lnSpc>
                <a:spcPct val="150000"/>
              </a:lnSpc>
              <a:defRPr lang="en-US" sz="800" strike="noStrike" spc="0" dirty="0">
                <a:solidFill>
                  <a:schemeClr val="tx2">
                    <a:lumMod val="10000"/>
                  </a:schemeClr>
                </a:solidFill>
                <a:latin typeface="+mn-lt"/>
                <a:ea typeface="Verdana Regular" pitchFamily="34" charset="-122"/>
                <a:cs typeface="Verdana Regular" pitchFamily="34" charset="-120"/>
              </a:defRPr>
            </a:lvl1pPr>
          </a:lstStyle>
          <a:p>
            <a:pPr lvl="0">
              <a:lnSpc>
                <a:spcPts val="147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 exercitation </a:t>
            </a:r>
            <a:r>
              <a:rPr lang="en-US" sz="800" dirty="0" err="1">
                <a:solidFill>
                  <a:srgbClr val="333333"/>
                </a:solidFill>
                <a:latin typeface="+mn-lt"/>
                <a:ea typeface="Verdana Regular" pitchFamily="34" charset="-122"/>
                <a:cs typeface="Verdana Regular" pitchFamily="34" charset="-120"/>
              </a:rPr>
              <a:t>ullamco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laboris</a:t>
            </a:r>
            <a:r>
              <a:rPr lang="en-US" sz="800" dirty="0">
                <a:solidFill>
                  <a:srgbClr val="333333"/>
                </a:solidFill>
                <a:latin typeface="+mn-lt"/>
                <a:ea typeface="Verdana Regular" pitchFamily="34" charset="-122"/>
                <a:cs typeface="Verdana Regular" pitchFamily="34" charset="-120"/>
              </a:rPr>
              <a:t> nisi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aliquip</a:t>
            </a:r>
            <a:r>
              <a:rPr lang="en-US" sz="800" dirty="0">
                <a:solidFill>
                  <a:srgbClr val="333333"/>
                </a:solidFill>
                <a:latin typeface="+mn-lt"/>
                <a:ea typeface="Verdana Regular" pitchFamily="34" charset="-122"/>
                <a:cs typeface="Verdana Regular" pitchFamily="34" charset="-120"/>
              </a:rPr>
              <a:t> ex </a:t>
            </a:r>
            <a:r>
              <a:rPr lang="en-US" sz="800" dirty="0" err="1">
                <a:solidFill>
                  <a:srgbClr val="333333"/>
                </a:solidFill>
                <a:latin typeface="+mn-lt"/>
                <a:ea typeface="Verdana Regular" pitchFamily="34" charset="-122"/>
                <a:cs typeface="Verdana Regular" pitchFamily="34" charset="-120"/>
              </a:rPr>
              <a:t>ea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commodo</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consequat</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1" name="Текст 16">
            <a:extLst>
              <a:ext uri="{FF2B5EF4-FFF2-40B4-BE49-F238E27FC236}">
                <a16:creationId xmlns:a16="http://schemas.microsoft.com/office/drawing/2014/main" xmlns="" id="{2A2C381B-9C68-2228-D44B-A4ACCFA6113B}"/>
              </a:ext>
            </a:extLst>
          </p:cNvPr>
          <p:cNvSpPr>
            <a:spLocks noGrp="1"/>
          </p:cNvSpPr>
          <p:nvPr>
            <p:ph type="body" sz="quarter" idx="23" hasCustomPrompt="1"/>
          </p:nvPr>
        </p:nvSpPr>
        <p:spPr>
          <a:xfrm>
            <a:off x="572187" y="1435834"/>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01</a:t>
            </a:r>
          </a:p>
        </p:txBody>
      </p:sp>
      <p:sp>
        <p:nvSpPr>
          <p:cNvPr id="12" name="Текст 16">
            <a:extLst>
              <a:ext uri="{FF2B5EF4-FFF2-40B4-BE49-F238E27FC236}">
                <a16:creationId xmlns:a16="http://schemas.microsoft.com/office/drawing/2014/main" xmlns="" id="{9E6BB35A-0CB8-E3BB-A143-7ED142D1BCEB}"/>
              </a:ext>
            </a:extLst>
          </p:cNvPr>
          <p:cNvSpPr>
            <a:spLocks noGrp="1"/>
          </p:cNvSpPr>
          <p:nvPr>
            <p:ph type="body" sz="quarter" idx="24" hasCustomPrompt="1"/>
          </p:nvPr>
        </p:nvSpPr>
        <p:spPr>
          <a:xfrm>
            <a:off x="572187" y="3241384"/>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02</a:t>
            </a:r>
          </a:p>
        </p:txBody>
      </p:sp>
      <p:sp>
        <p:nvSpPr>
          <p:cNvPr id="13" name="Текст 16">
            <a:extLst>
              <a:ext uri="{FF2B5EF4-FFF2-40B4-BE49-F238E27FC236}">
                <a16:creationId xmlns:a16="http://schemas.microsoft.com/office/drawing/2014/main" xmlns="" id="{E11A9624-1AE5-5AAF-287D-4B1AA50E9D2C}"/>
              </a:ext>
            </a:extLst>
          </p:cNvPr>
          <p:cNvSpPr>
            <a:spLocks noGrp="1"/>
          </p:cNvSpPr>
          <p:nvPr>
            <p:ph type="body" sz="quarter" idx="25" hasCustomPrompt="1"/>
          </p:nvPr>
        </p:nvSpPr>
        <p:spPr>
          <a:xfrm>
            <a:off x="572187" y="5032461"/>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03</a:t>
            </a:r>
          </a:p>
        </p:txBody>
      </p:sp>
      <p:sp>
        <p:nvSpPr>
          <p:cNvPr id="14" name="Текст 16">
            <a:extLst>
              <a:ext uri="{FF2B5EF4-FFF2-40B4-BE49-F238E27FC236}">
                <a16:creationId xmlns:a16="http://schemas.microsoft.com/office/drawing/2014/main" xmlns="" id="{FABAF0F8-C681-50E8-56AE-FC65E93B9A27}"/>
              </a:ext>
            </a:extLst>
          </p:cNvPr>
          <p:cNvSpPr>
            <a:spLocks noGrp="1"/>
          </p:cNvSpPr>
          <p:nvPr>
            <p:ph type="body" sz="quarter" idx="26" hasCustomPrompt="1"/>
          </p:nvPr>
        </p:nvSpPr>
        <p:spPr>
          <a:xfrm>
            <a:off x="8183563" y="1422292"/>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04</a:t>
            </a:r>
          </a:p>
        </p:txBody>
      </p:sp>
      <p:sp>
        <p:nvSpPr>
          <p:cNvPr id="15" name="Текст 16">
            <a:extLst>
              <a:ext uri="{FF2B5EF4-FFF2-40B4-BE49-F238E27FC236}">
                <a16:creationId xmlns:a16="http://schemas.microsoft.com/office/drawing/2014/main" xmlns="" id="{9EBDF5BF-80FC-51C5-608A-08F6D25FC1EE}"/>
              </a:ext>
            </a:extLst>
          </p:cNvPr>
          <p:cNvSpPr>
            <a:spLocks noGrp="1"/>
          </p:cNvSpPr>
          <p:nvPr>
            <p:ph type="body" sz="quarter" idx="27" hasCustomPrompt="1"/>
          </p:nvPr>
        </p:nvSpPr>
        <p:spPr>
          <a:xfrm>
            <a:off x="8183563" y="3227840"/>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05</a:t>
            </a:r>
          </a:p>
        </p:txBody>
      </p:sp>
      <p:sp>
        <p:nvSpPr>
          <p:cNvPr id="16" name="Текст 16">
            <a:extLst>
              <a:ext uri="{FF2B5EF4-FFF2-40B4-BE49-F238E27FC236}">
                <a16:creationId xmlns:a16="http://schemas.microsoft.com/office/drawing/2014/main" xmlns="" id="{68BB13C5-574D-A489-899F-E924CE983362}"/>
              </a:ext>
            </a:extLst>
          </p:cNvPr>
          <p:cNvSpPr>
            <a:spLocks noGrp="1"/>
          </p:cNvSpPr>
          <p:nvPr>
            <p:ph type="body" sz="quarter" idx="28" hasCustomPrompt="1"/>
          </p:nvPr>
        </p:nvSpPr>
        <p:spPr>
          <a:xfrm>
            <a:off x="8183563" y="5042667"/>
            <a:ext cx="574194" cy="355544"/>
          </a:xfrm>
          <a:prstGeom prst="rect">
            <a:avLst/>
          </a:prstGeom>
        </p:spPr>
        <p:txBody>
          <a:bodyPr lIns="0" tIns="0" rIns="0" bIns="0"/>
          <a:lstStyle>
            <a:lvl1pPr>
              <a:defRPr sz="1400" b="1" spc="0">
                <a:solidFill>
                  <a:srgbClr val="004494"/>
                </a:solidFill>
                <a:latin typeface="+mj-lt"/>
              </a:defRPr>
            </a:lvl1pPr>
          </a:lstStyle>
          <a:p>
            <a:pPr lvl="0"/>
            <a:r>
              <a:rPr lang="ru-RU" dirty="0"/>
              <a:t>06</a:t>
            </a:r>
          </a:p>
        </p:txBody>
      </p:sp>
      <p:sp>
        <p:nvSpPr>
          <p:cNvPr id="17" name="Рисунок 7">
            <a:extLst>
              <a:ext uri="{FF2B5EF4-FFF2-40B4-BE49-F238E27FC236}">
                <a16:creationId xmlns:a16="http://schemas.microsoft.com/office/drawing/2014/main" xmlns="" id="{1FAE89A0-DFAD-36E3-A33E-4FAA47BDE4B8}"/>
              </a:ext>
            </a:extLst>
          </p:cNvPr>
          <p:cNvSpPr>
            <a:spLocks noGrp="1"/>
          </p:cNvSpPr>
          <p:nvPr>
            <p:ph type="pic" sz="quarter" idx="29" hasCustomPrompt="1"/>
          </p:nvPr>
        </p:nvSpPr>
        <p:spPr>
          <a:xfrm>
            <a:off x="4367213" y="1160463"/>
            <a:ext cx="3457575" cy="5169085"/>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a:p>
            <a:endParaRPr lang="ru-RU" dirty="0"/>
          </a:p>
        </p:txBody>
      </p:sp>
      <p:sp>
        <p:nvSpPr>
          <p:cNvPr id="18" name="Заголовок 11">
            <a:extLst>
              <a:ext uri="{FF2B5EF4-FFF2-40B4-BE49-F238E27FC236}">
                <a16:creationId xmlns:a16="http://schemas.microsoft.com/office/drawing/2014/main" xmlns="" id="{A0F8509C-9D89-04A4-75AB-F920F9FA795E}"/>
              </a:ext>
            </a:extLst>
          </p:cNvPr>
          <p:cNvSpPr>
            <a:spLocks noGrp="1"/>
          </p:cNvSpPr>
          <p:nvPr>
            <p:ph type="title" hasCustomPrompt="1"/>
          </p:nvPr>
        </p:nvSpPr>
        <p:spPr>
          <a:xfrm>
            <a:off x="572186" y="474717"/>
            <a:ext cx="11032439" cy="570297"/>
          </a:xfrm>
          <a:prstGeom prst="rect">
            <a:avLst/>
          </a:prstGeom>
        </p:spPr>
        <p:txBody>
          <a:bodyPr lIns="0" tIns="0" rIns="0" bIns="0"/>
          <a:lstStyle>
            <a:lvl1pPr>
              <a:defRPr sz="2500" b="1">
                <a:solidFill>
                  <a:srgbClr val="004494"/>
                </a:solidFill>
                <a:latin typeface="+mn-lt"/>
              </a:defRPr>
            </a:lvl1pPr>
          </a:lstStyle>
          <a:p>
            <a:r>
              <a:rPr lang="ru-RU" dirty="0"/>
              <a:t>СПЛОШНОЙ ТЕКСТ</a:t>
            </a:r>
          </a:p>
        </p:txBody>
      </p:sp>
      <p:sp>
        <p:nvSpPr>
          <p:cNvPr id="36" name="Прямоугольник 29">
            <a:extLst>
              <a:ext uri="{FF2B5EF4-FFF2-40B4-BE49-F238E27FC236}">
                <a16:creationId xmlns:a16="http://schemas.microsoft.com/office/drawing/2014/main" xmlns="" id="{94B83B31-59B7-49BB-95FB-4261E2B801F9}"/>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37" name="Текст 16">
            <a:extLst>
              <a:ext uri="{FF2B5EF4-FFF2-40B4-BE49-F238E27FC236}">
                <a16:creationId xmlns:a16="http://schemas.microsoft.com/office/drawing/2014/main" xmlns="" id="{1E1D0500-D27A-4D0B-8E53-5F71360DC1BE}"/>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38" name="Текст 16">
            <a:extLst>
              <a:ext uri="{FF2B5EF4-FFF2-40B4-BE49-F238E27FC236}">
                <a16:creationId xmlns:a16="http://schemas.microsoft.com/office/drawing/2014/main" xmlns="" id="{C9AB23EC-54BA-492B-8F2B-E3D2B48E20AE}"/>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39" name="Текст 16">
            <a:extLst>
              <a:ext uri="{FF2B5EF4-FFF2-40B4-BE49-F238E27FC236}">
                <a16:creationId xmlns:a16="http://schemas.microsoft.com/office/drawing/2014/main" xmlns="" id="{FA9E44DE-90CB-424F-A8E8-594CCD1D7ABF}"/>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40" name="Текст 16">
            <a:extLst>
              <a:ext uri="{FF2B5EF4-FFF2-40B4-BE49-F238E27FC236}">
                <a16:creationId xmlns:a16="http://schemas.microsoft.com/office/drawing/2014/main" xmlns="" id="{F20B117D-AB9A-4601-AA32-E443F6DC42DC}"/>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41" name="Текст 16">
            <a:extLst>
              <a:ext uri="{FF2B5EF4-FFF2-40B4-BE49-F238E27FC236}">
                <a16:creationId xmlns:a16="http://schemas.microsoft.com/office/drawing/2014/main" xmlns="" id="{5F56E08F-4135-473D-8F54-E197868EAC7A}"/>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42" name="Текст 16">
            <a:extLst>
              <a:ext uri="{FF2B5EF4-FFF2-40B4-BE49-F238E27FC236}">
                <a16:creationId xmlns:a16="http://schemas.microsoft.com/office/drawing/2014/main" xmlns="" id="{0E504388-D423-4E05-AFE9-3018884CFA1C}"/>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43" name="Прямая соединительная линия 46">
            <a:extLst>
              <a:ext uri="{FF2B5EF4-FFF2-40B4-BE49-F238E27FC236}">
                <a16:creationId xmlns:a16="http://schemas.microsoft.com/office/drawing/2014/main" xmlns="" id="{CC9A7CC9-51A3-4170-A141-6DAD170C0D70}"/>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44" name="Группа 48">
            <a:extLst>
              <a:ext uri="{FF2B5EF4-FFF2-40B4-BE49-F238E27FC236}">
                <a16:creationId xmlns:a16="http://schemas.microsoft.com/office/drawing/2014/main" xmlns="" id="{41169723-BA22-4E2C-A375-AE7520768E02}"/>
              </a:ext>
            </a:extLst>
          </p:cNvPr>
          <p:cNvGrpSpPr/>
          <p:nvPr userDrawn="1"/>
        </p:nvGrpSpPr>
        <p:grpSpPr>
          <a:xfrm>
            <a:off x="50803" y="43806"/>
            <a:ext cx="294721" cy="190465"/>
            <a:chOff x="5645187" y="1645875"/>
            <a:chExt cx="2732773" cy="2173616"/>
          </a:xfrm>
          <a:solidFill>
            <a:schemeClr val="lt1"/>
          </a:solidFill>
        </p:grpSpPr>
        <p:sp>
          <p:nvSpPr>
            <p:cNvPr id="45" name="Полилиния 49">
              <a:extLst>
                <a:ext uri="{FF2B5EF4-FFF2-40B4-BE49-F238E27FC236}">
                  <a16:creationId xmlns:a16="http://schemas.microsoft.com/office/drawing/2014/main" xmlns="" id="{80E740C1-D3AB-4274-841B-F283F41375F3}"/>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46" name="Полилиния 50">
              <a:extLst>
                <a:ext uri="{FF2B5EF4-FFF2-40B4-BE49-F238E27FC236}">
                  <a16:creationId xmlns:a16="http://schemas.microsoft.com/office/drawing/2014/main" xmlns="" id="{3735659E-73A2-48E5-B8C4-EAFC0EAEB644}"/>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47" name="Полилиния 51">
              <a:extLst>
                <a:ext uri="{FF2B5EF4-FFF2-40B4-BE49-F238E27FC236}">
                  <a16:creationId xmlns:a16="http://schemas.microsoft.com/office/drawing/2014/main" xmlns="" id="{21221448-6299-4879-A553-F8B54BC441F5}"/>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48" name="Group 32">
            <a:extLst>
              <a:ext uri="{FF2B5EF4-FFF2-40B4-BE49-F238E27FC236}">
                <a16:creationId xmlns:a16="http://schemas.microsoft.com/office/drawing/2014/main" xmlns="" id="{129DA665-57F1-4C91-9EDC-78CD698B6DD3}"/>
              </a:ext>
            </a:extLst>
          </p:cNvPr>
          <p:cNvGrpSpPr/>
          <p:nvPr userDrawn="1"/>
        </p:nvGrpSpPr>
        <p:grpSpPr>
          <a:xfrm>
            <a:off x="-8878" y="-5773"/>
            <a:ext cx="339078" cy="311173"/>
            <a:chOff x="-8878" y="-5773"/>
            <a:chExt cx="339078" cy="311173"/>
          </a:xfrm>
        </p:grpSpPr>
        <p:sp>
          <p:nvSpPr>
            <p:cNvPr id="49" name="Прямоугольник 47">
              <a:extLst>
                <a:ext uri="{FF2B5EF4-FFF2-40B4-BE49-F238E27FC236}">
                  <a16:creationId xmlns:a16="http://schemas.microsoft.com/office/drawing/2014/main" xmlns="" id="{87E8F376-477D-493A-AF57-7BBB0D180A99}"/>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50" name="Группа 48">
              <a:extLst>
                <a:ext uri="{FF2B5EF4-FFF2-40B4-BE49-F238E27FC236}">
                  <a16:creationId xmlns:a16="http://schemas.microsoft.com/office/drawing/2014/main" xmlns="" id="{2996B1E0-B85A-4E3F-B725-F0422DE9C3C7}"/>
                </a:ext>
              </a:extLst>
            </p:cNvPr>
            <p:cNvGrpSpPr/>
            <p:nvPr userDrawn="1"/>
          </p:nvGrpSpPr>
          <p:grpSpPr>
            <a:xfrm>
              <a:off x="41277" y="43805"/>
              <a:ext cx="239461" cy="190465"/>
              <a:chOff x="5645187" y="1645875"/>
              <a:chExt cx="2732773" cy="2173616"/>
            </a:xfrm>
            <a:solidFill>
              <a:schemeClr val="lt1"/>
            </a:solidFill>
          </p:grpSpPr>
          <p:sp>
            <p:nvSpPr>
              <p:cNvPr id="51" name="Полилиния 49">
                <a:extLst>
                  <a:ext uri="{FF2B5EF4-FFF2-40B4-BE49-F238E27FC236}">
                    <a16:creationId xmlns:a16="http://schemas.microsoft.com/office/drawing/2014/main" xmlns="" id="{9D36BE37-F2DE-45E1-9884-818D9D6E0AD8}"/>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52" name="Полилиния 50">
                <a:extLst>
                  <a:ext uri="{FF2B5EF4-FFF2-40B4-BE49-F238E27FC236}">
                    <a16:creationId xmlns:a16="http://schemas.microsoft.com/office/drawing/2014/main" xmlns="" id="{2AAC4FAA-65D1-489C-A477-C137AB339673}"/>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53" name="Полилиния 51">
                <a:extLst>
                  <a:ext uri="{FF2B5EF4-FFF2-40B4-BE49-F238E27FC236}">
                    <a16:creationId xmlns:a16="http://schemas.microsoft.com/office/drawing/2014/main" xmlns="" id="{E11BC5F7-5528-4261-9B85-CAE1BD4797BB}"/>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55" name="Прямоугольник 30">
            <a:extLst>
              <a:ext uri="{FF2B5EF4-FFF2-40B4-BE49-F238E27FC236}">
                <a16:creationId xmlns:a16="http://schemas.microsoft.com/office/drawing/2014/main" xmlns="" id="{2D958C75-32AB-4845-A008-4EF89B8443A5}"/>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pic>
        <p:nvPicPr>
          <p:cNvPr id="57" name="Google Shape;12;p1" descr="preencoded.png">
            <a:extLst>
              <a:ext uri="{FF2B5EF4-FFF2-40B4-BE49-F238E27FC236}">
                <a16:creationId xmlns:a16="http://schemas.microsoft.com/office/drawing/2014/main" xmlns="" id="{1CF5EA7C-22F0-463F-A830-BA6A11209901}"/>
              </a:ext>
            </a:extLst>
          </p:cNvPr>
          <p:cNvPicPr preferRelativeResize="0"/>
          <p:nvPr userDrawn="1"/>
        </p:nvPicPr>
        <p:blipFill rotWithShape="1">
          <a:blip r:embed="rId3">
            <a:alphaModFix/>
          </a:blip>
          <a:srcRect/>
          <a:stretch/>
        </p:blipFill>
        <p:spPr>
          <a:xfrm>
            <a:off x="580694" y="6595640"/>
            <a:ext cx="11035044" cy="183043"/>
          </a:xfrm>
          <a:prstGeom prst="rect">
            <a:avLst/>
          </a:prstGeom>
          <a:noFill/>
          <a:ln>
            <a:noFill/>
          </a:ln>
        </p:spPr>
      </p:pic>
      <p:sp>
        <p:nvSpPr>
          <p:cNvPr id="58" name="Текст 16">
            <a:extLst>
              <a:ext uri="{FF2B5EF4-FFF2-40B4-BE49-F238E27FC236}">
                <a16:creationId xmlns:a16="http://schemas.microsoft.com/office/drawing/2014/main" xmlns="" id="{87E6B503-0778-45E5-B176-13A841F76CB6}"/>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2" name="TextBox 1">
            <a:extLst>
              <a:ext uri="{FF2B5EF4-FFF2-40B4-BE49-F238E27FC236}">
                <a16:creationId xmlns:a16="http://schemas.microsoft.com/office/drawing/2014/main" xmlns="" id="{3E79CB72-0C35-884E-0329-A1F5DEF199F5}"/>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27329227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Слайд с буллитами и выводами 1">
    <p:spTree>
      <p:nvGrpSpPr>
        <p:cNvPr id="1" name=""/>
        <p:cNvGrpSpPr/>
        <p:nvPr/>
      </p:nvGrpSpPr>
      <p:grpSpPr>
        <a:xfrm>
          <a:off x="0" y="0"/>
          <a:ext cx="0" cy="0"/>
          <a:chOff x="0" y="0"/>
          <a:chExt cx="0" cy="0"/>
        </a:xfrm>
      </p:grpSpPr>
      <p:sp>
        <p:nvSpPr>
          <p:cNvPr id="5" name="Текст 16">
            <a:extLst>
              <a:ext uri="{FF2B5EF4-FFF2-40B4-BE49-F238E27FC236}">
                <a16:creationId xmlns:a16="http://schemas.microsoft.com/office/drawing/2014/main" xmlns="" id="{326C82EE-7FC2-6258-3B49-ACD75C6099E4}"/>
              </a:ext>
            </a:extLst>
          </p:cNvPr>
          <p:cNvSpPr>
            <a:spLocks noGrp="1"/>
          </p:cNvSpPr>
          <p:nvPr>
            <p:ph type="body" sz="quarter" idx="23" hasCustomPrompt="1"/>
          </p:nvPr>
        </p:nvSpPr>
        <p:spPr>
          <a:xfrm>
            <a:off x="1084668" y="1255646"/>
            <a:ext cx="2099760" cy="251051"/>
          </a:xfrm>
          <a:prstGeom prst="rect">
            <a:avLst/>
          </a:prstGeom>
        </p:spPr>
        <p:txBody>
          <a:bodyPr lIns="0" tIns="0" rIns="0" bIns="0"/>
          <a:lstStyle>
            <a:lvl1pPr algn="l">
              <a:lnSpc>
                <a:spcPts val="1489"/>
              </a:lnSpc>
              <a:defRPr sz="1200" b="1" spc="0">
                <a:solidFill>
                  <a:srgbClr val="004494"/>
                </a:solidFill>
                <a:latin typeface="+mj-lt"/>
              </a:defRPr>
            </a:lvl1pPr>
          </a:lstStyle>
          <a:p>
            <a:pPr>
              <a:lnSpc>
                <a:spcPts val="1489"/>
              </a:lnSpc>
            </a:pPr>
            <a:r>
              <a:rPr lang="en-US" sz="1201" b="1" spc="-48" dirty="0">
                <a:solidFill>
                  <a:srgbClr val="1462AD"/>
                </a:solidFill>
                <a:latin typeface="+mn-lt"/>
                <a:ea typeface="Verdana Bold" pitchFamily="34" charset="-122"/>
                <a:cs typeface="Verdana Bold" pitchFamily="34" charset="-120"/>
              </a:rPr>
              <a:t>20 000 LOREMSIT</a:t>
            </a:r>
            <a:endParaRPr lang="en-US" sz="1201" dirty="0">
              <a:latin typeface="+mn-lt"/>
            </a:endParaRPr>
          </a:p>
          <a:p>
            <a:pPr lvl="0"/>
            <a:endParaRPr lang="ru-RU" dirty="0"/>
          </a:p>
        </p:txBody>
      </p:sp>
      <p:sp>
        <p:nvSpPr>
          <p:cNvPr id="9" name="Текст 16">
            <a:extLst>
              <a:ext uri="{FF2B5EF4-FFF2-40B4-BE49-F238E27FC236}">
                <a16:creationId xmlns:a16="http://schemas.microsoft.com/office/drawing/2014/main" xmlns="" id="{06A3194A-A405-D569-8BBA-A79C754A21CB}"/>
              </a:ext>
            </a:extLst>
          </p:cNvPr>
          <p:cNvSpPr>
            <a:spLocks noGrp="1"/>
          </p:cNvSpPr>
          <p:nvPr>
            <p:ph type="body" sz="quarter" idx="40" hasCustomPrompt="1"/>
          </p:nvPr>
        </p:nvSpPr>
        <p:spPr>
          <a:xfrm>
            <a:off x="1259616" y="5178629"/>
            <a:ext cx="4573625" cy="453914"/>
          </a:xfrm>
          <a:prstGeom prst="rect">
            <a:avLst/>
          </a:prstGeom>
        </p:spPr>
        <p:txBody>
          <a:bodyPr lIns="0" tIns="0" rIns="0" bIns="0"/>
          <a:lstStyle>
            <a:lvl1pPr marL="0" marR="0" indent="0" algn="l" rtl="0">
              <a:lnSpc>
                <a:spcPts val="1250"/>
              </a:lnSpc>
              <a:spcBef>
                <a:spcPts val="0"/>
              </a:spcBef>
              <a:spcAft>
                <a:spcPts val="0"/>
              </a:spcAft>
              <a:buClr>
                <a:srgbClr val="000000"/>
              </a:buClr>
              <a:buSzPct val="140000"/>
              <a:buFont typeface="Arial"/>
              <a:buNone/>
              <a:defRPr lang="en-US" dirty="0"/>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0" name="Текст 16">
            <a:extLst>
              <a:ext uri="{FF2B5EF4-FFF2-40B4-BE49-F238E27FC236}">
                <a16:creationId xmlns:a16="http://schemas.microsoft.com/office/drawing/2014/main" xmlns="" id="{9D6C9F40-6DE9-BA24-ECAA-D2393E0E7F00}"/>
              </a:ext>
            </a:extLst>
          </p:cNvPr>
          <p:cNvSpPr>
            <a:spLocks noGrp="1"/>
          </p:cNvSpPr>
          <p:nvPr>
            <p:ph type="body" sz="quarter" idx="41" hasCustomPrompt="1"/>
          </p:nvPr>
        </p:nvSpPr>
        <p:spPr>
          <a:xfrm>
            <a:off x="1259616" y="5871648"/>
            <a:ext cx="4573625" cy="453914"/>
          </a:xfrm>
          <a:prstGeom prst="rect">
            <a:avLst/>
          </a:prstGeom>
        </p:spPr>
        <p:txBody>
          <a:bodyPr lIns="0" tIns="0" rIns="0" bIns="0"/>
          <a:lstStyle>
            <a:lvl1pPr marL="0" marR="0" indent="0" algn="l" rtl="0">
              <a:lnSpc>
                <a:spcPts val="1250"/>
              </a:lnSpc>
              <a:spcBef>
                <a:spcPts val="0"/>
              </a:spcBef>
              <a:spcAft>
                <a:spcPts val="0"/>
              </a:spcAft>
              <a:buClr>
                <a:srgbClr val="000000"/>
              </a:buClr>
              <a:buSzPct val="140000"/>
              <a:buFont typeface="Arial"/>
              <a:buNone/>
              <a:defRPr lang="en-US" dirty="0"/>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1" name="Текст 16">
            <a:extLst>
              <a:ext uri="{FF2B5EF4-FFF2-40B4-BE49-F238E27FC236}">
                <a16:creationId xmlns:a16="http://schemas.microsoft.com/office/drawing/2014/main" xmlns="" id="{D860E116-D14B-050C-D141-282A652D5DE5}"/>
              </a:ext>
            </a:extLst>
          </p:cNvPr>
          <p:cNvSpPr>
            <a:spLocks noGrp="1"/>
          </p:cNvSpPr>
          <p:nvPr>
            <p:ph type="body" sz="quarter" idx="42" hasCustomPrompt="1"/>
          </p:nvPr>
        </p:nvSpPr>
        <p:spPr>
          <a:xfrm>
            <a:off x="6854847" y="5178629"/>
            <a:ext cx="4573625" cy="453914"/>
          </a:xfrm>
          <a:prstGeom prst="rect">
            <a:avLst/>
          </a:prstGeom>
        </p:spPr>
        <p:txBody>
          <a:bodyPr lIns="0" tIns="0" rIns="0" bIns="0"/>
          <a:lstStyle>
            <a:lvl1pPr marL="0" marR="0" indent="0" algn="l" rtl="0">
              <a:lnSpc>
                <a:spcPts val="1250"/>
              </a:lnSpc>
              <a:spcBef>
                <a:spcPts val="0"/>
              </a:spcBef>
              <a:spcAft>
                <a:spcPts val="0"/>
              </a:spcAft>
              <a:buClr>
                <a:srgbClr val="000000"/>
              </a:buClr>
              <a:buSzPct val="140000"/>
              <a:buFont typeface="Arial"/>
              <a:buNone/>
              <a:defRPr lang="en-US" dirty="0"/>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2" name="Текст 16">
            <a:extLst>
              <a:ext uri="{FF2B5EF4-FFF2-40B4-BE49-F238E27FC236}">
                <a16:creationId xmlns:a16="http://schemas.microsoft.com/office/drawing/2014/main" xmlns="" id="{6E68B9F0-D26B-7205-8ED1-473E21C0BD09}"/>
              </a:ext>
            </a:extLst>
          </p:cNvPr>
          <p:cNvSpPr>
            <a:spLocks noGrp="1"/>
          </p:cNvSpPr>
          <p:nvPr>
            <p:ph type="body" sz="quarter" idx="43" hasCustomPrompt="1"/>
          </p:nvPr>
        </p:nvSpPr>
        <p:spPr>
          <a:xfrm>
            <a:off x="6854847" y="5871648"/>
            <a:ext cx="4573625" cy="453914"/>
          </a:xfrm>
          <a:prstGeom prst="rect">
            <a:avLst/>
          </a:prstGeom>
        </p:spPr>
        <p:txBody>
          <a:bodyPr lIns="0" tIns="0" rIns="0" bIns="0"/>
          <a:lstStyle>
            <a:lvl1pPr marL="0" marR="0" indent="0" algn="l" rtl="0">
              <a:lnSpc>
                <a:spcPts val="1250"/>
              </a:lnSpc>
              <a:spcBef>
                <a:spcPts val="0"/>
              </a:spcBef>
              <a:spcAft>
                <a:spcPts val="0"/>
              </a:spcAft>
              <a:buClr>
                <a:srgbClr val="000000"/>
              </a:buClr>
              <a:buSzPct val="140000"/>
              <a:buFont typeface="Arial"/>
              <a:buNone/>
              <a:defRPr lang="en-US" dirty="0"/>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3" name="Заголовок 11">
            <a:extLst>
              <a:ext uri="{FF2B5EF4-FFF2-40B4-BE49-F238E27FC236}">
                <a16:creationId xmlns:a16="http://schemas.microsoft.com/office/drawing/2014/main" xmlns="" id="{3AF9ED29-F639-702A-CEDD-D6F3A1CAAD75}"/>
              </a:ext>
            </a:extLst>
          </p:cNvPr>
          <p:cNvSpPr>
            <a:spLocks noGrp="1"/>
          </p:cNvSpPr>
          <p:nvPr>
            <p:ph type="title" hasCustomPrompt="1"/>
          </p:nvPr>
        </p:nvSpPr>
        <p:spPr>
          <a:xfrm>
            <a:off x="572187" y="474717"/>
            <a:ext cx="11032438" cy="570297"/>
          </a:xfrm>
          <a:prstGeom prst="rect">
            <a:avLst/>
          </a:prstGeom>
        </p:spPr>
        <p:txBody>
          <a:bodyPr lIns="0" tIns="0" rIns="0" bIns="0"/>
          <a:lstStyle>
            <a:lvl1pPr>
              <a:defRPr sz="2500" b="1">
                <a:solidFill>
                  <a:srgbClr val="004494"/>
                </a:solidFill>
                <a:latin typeface="+mj-lt"/>
              </a:defRPr>
            </a:lvl1pPr>
          </a:lstStyle>
          <a:p>
            <a:r>
              <a:rPr lang="ru-RU" dirty="0"/>
              <a:t>4 БУЛЛИТА И ВЫВОДЫ</a:t>
            </a:r>
          </a:p>
        </p:txBody>
      </p:sp>
      <p:sp>
        <p:nvSpPr>
          <p:cNvPr id="29" name="Текст 16">
            <a:extLst>
              <a:ext uri="{FF2B5EF4-FFF2-40B4-BE49-F238E27FC236}">
                <a16:creationId xmlns:a16="http://schemas.microsoft.com/office/drawing/2014/main" xmlns="" id="{0B57BAF6-515F-AFBC-8EDE-3E894D1430F4}"/>
              </a:ext>
            </a:extLst>
          </p:cNvPr>
          <p:cNvSpPr>
            <a:spLocks noGrp="1"/>
          </p:cNvSpPr>
          <p:nvPr>
            <p:ph type="body" sz="quarter" idx="44" hasCustomPrompt="1"/>
          </p:nvPr>
        </p:nvSpPr>
        <p:spPr>
          <a:xfrm>
            <a:off x="572187" y="1873515"/>
            <a:ext cx="2612241" cy="3067200"/>
          </a:xfrm>
          <a:prstGeom prst="rect">
            <a:avLst/>
          </a:prstGeom>
        </p:spPr>
        <p:txBody>
          <a:bodyPr lIns="0" tIns="0" rIns="0" bIns="0"/>
          <a:lstStyle>
            <a:lvl1pPr marL="0" marR="0" indent="0" algn="l" rtl="0">
              <a:lnSpc>
                <a:spcPts val="1250"/>
              </a:lnSpc>
              <a:spcBef>
                <a:spcPts val="400"/>
              </a:spcBef>
              <a:spcAft>
                <a:spcPts val="0"/>
              </a:spcAft>
              <a:buClr>
                <a:srgbClr val="009FE3"/>
              </a:buClr>
              <a:buSzPct val="140000"/>
              <a:buFont typeface="+mj-lt"/>
              <a:buNone/>
              <a:defRPr lang="en-US" sz="800" b="0" i="0" u="none" strike="noStrike" cap="none" dirty="0">
                <a:solidFill>
                  <a:srgbClr val="333333"/>
                </a:solidFill>
                <a:latin typeface="+mn-lt"/>
                <a:ea typeface="Verdana Regular" pitchFamily="34" charset="-122"/>
                <a:cs typeface="Verdana Regular" pitchFamily="34" charset="-120"/>
                <a:sym typeface="Arial"/>
              </a:defRPr>
            </a:lvl1pPr>
          </a:lstStyle>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endParaRPr lang="en-US" sz="800" dirty="0">
              <a:latin typeface="+mn-lt"/>
            </a:endParaRPr>
          </a:p>
        </p:txBody>
      </p:sp>
      <p:sp>
        <p:nvSpPr>
          <p:cNvPr id="30" name="Текст 16">
            <a:extLst>
              <a:ext uri="{FF2B5EF4-FFF2-40B4-BE49-F238E27FC236}">
                <a16:creationId xmlns:a16="http://schemas.microsoft.com/office/drawing/2014/main" xmlns="" id="{EF0DB593-6ECA-F7B0-B127-EFF7AA6A17C8}"/>
              </a:ext>
            </a:extLst>
          </p:cNvPr>
          <p:cNvSpPr>
            <a:spLocks noGrp="1"/>
          </p:cNvSpPr>
          <p:nvPr>
            <p:ph type="body" sz="quarter" idx="47" hasCustomPrompt="1"/>
          </p:nvPr>
        </p:nvSpPr>
        <p:spPr>
          <a:xfrm>
            <a:off x="8993284" y="1873515"/>
            <a:ext cx="2612241" cy="3067200"/>
          </a:xfrm>
          <a:prstGeom prst="rect">
            <a:avLst/>
          </a:prstGeom>
        </p:spPr>
        <p:txBody>
          <a:bodyPr lIns="0" tIns="0" rIns="0" bIns="0"/>
          <a:lstStyle>
            <a:lvl1pPr marL="171459" marR="0" indent="-171459" algn="l" rtl="0">
              <a:lnSpc>
                <a:spcPts val="1250"/>
              </a:lnSpc>
              <a:spcBef>
                <a:spcPts val="400"/>
              </a:spcBef>
              <a:spcAft>
                <a:spcPts val="0"/>
              </a:spcAft>
              <a:buClr>
                <a:srgbClr val="009FE3"/>
              </a:buClr>
              <a:buSzPct val="140000"/>
              <a:buFont typeface="Arial" panose="020B0604020202020204" pitchFamily="34" charset="0"/>
              <a:buChar char="•"/>
              <a:defRPr lang="en-US" sz="800" b="0" i="0" u="none" strike="noStrike" cap="none" dirty="0">
                <a:solidFill>
                  <a:srgbClr val="333333"/>
                </a:solidFill>
                <a:latin typeface="+mn-lt"/>
                <a:ea typeface="Verdana Regular" pitchFamily="34" charset="-122"/>
                <a:cs typeface="Verdana Regular" pitchFamily="34" charset="-120"/>
                <a:sym typeface="Arial"/>
              </a:defRPr>
            </a:lvl1pPr>
          </a:lstStyle>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endParaRPr lang="en-US" sz="800" dirty="0">
              <a:latin typeface="+mn-lt"/>
            </a:endParaRPr>
          </a:p>
        </p:txBody>
      </p:sp>
      <p:sp>
        <p:nvSpPr>
          <p:cNvPr id="31" name="Текст 16">
            <a:extLst>
              <a:ext uri="{FF2B5EF4-FFF2-40B4-BE49-F238E27FC236}">
                <a16:creationId xmlns:a16="http://schemas.microsoft.com/office/drawing/2014/main" xmlns="" id="{8FBE9A39-1CCE-C33A-302C-EACD17AB0485}"/>
              </a:ext>
            </a:extLst>
          </p:cNvPr>
          <p:cNvSpPr>
            <a:spLocks noGrp="1"/>
          </p:cNvSpPr>
          <p:nvPr>
            <p:ph type="body" sz="quarter" idx="48" hasCustomPrompt="1"/>
          </p:nvPr>
        </p:nvSpPr>
        <p:spPr>
          <a:xfrm>
            <a:off x="6195219" y="1873515"/>
            <a:ext cx="2612241" cy="3067200"/>
          </a:xfrm>
          <a:prstGeom prst="rect">
            <a:avLst/>
          </a:prstGeom>
        </p:spPr>
        <p:txBody>
          <a:bodyPr lIns="0" tIns="0" rIns="0" bIns="0"/>
          <a:lstStyle>
            <a:lvl1pPr marL="171459" marR="0" indent="-171459" algn="l" rtl="0">
              <a:lnSpc>
                <a:spcPts val="1250"/>
              </a:lnSpc>
              <a:spcBef>
                <a:spcPts val="400"/>
              </a:spcBef>
              <a:spcAft>
                <a:spcPts val="0"/>
              </a:spcAft>
              <a:buClr>
                <a:srgbClr val="009FE3"/>
              </a:buClr>
              <a:buSzPct val="140000"/>
              <a:buFont typeface="Arial" panose="020B0604020202020204" pitchFamily="34" charset="0"/>
              <a:buChar char="•"/>
              <a:defRPr lang="en-US" sz="800" b="0" i="0" u="none" strike="noStrike" cap="none" dirty="0">
                <a:solidFill>
                  <a:srgbClr val="333333"/>
                </a:solidFill>
                <a:latin typeface="+mn-lt"/>
                <a:ea typeface="Verdana Regular" pitchFamily="34" charset="-122"/>
                <a:cs typeface="Verdana Regular" pitchFamily="34" charset="-120"/>
                <a:sym typeface="Arial"/>
              </a:defRPr>
            </a:lvl1pPr>
          </a:lstStyle>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endParaRPr lang="en-US" sz="800" dirty="0">
              <a:latin typeface="+mn-lt"/>
            </a:endParaRPr>
          </a:p>
        </p:txBody>
      </p:sp>
      <p:sp>
        <p:nvSpPr>
          <p:cNvPr id="32" name="Текст 16">
            <a:extLst>
              <a:ext uri="{FF2B5EF4-FFF2-40B4-BE49-F238E27FC236}">
                <a16:creationId xmlns:a16="http://schemas.microsoft.com/office/drawing/2014/main" xmlns="" id="{9F02DBBE-4FBA-E0AF-396F-82EBDF0F9C19}"/>
              </a:ext>
            </a:extLst>
          </p:cNvPr>
          <p:cNvSpPr>
            <a:spLocks noGrp="1"/>
          </p:cNvSpPr>
          <p:nvPr>
            <p:ph type="body" sz="quarter" idx="49" hasCustomPrompt="1"/>
          </p:nvPr>
        </p:nvSpPr>
        <p:spPr>
          <a:xfrm>
            <a:off x="3397153" y="1873515"/>
            <a:ext cx="2612241" cy="3067200"/>
          </a:xfrm>
          <a:prstGeom prst="rect">
            <a:avLst/>
          </a:prstGeom>
        </p:spPr>
        <p:txBody>
          <a:bodyPr lIns="0" tIns="0" rIns="0" bIns="0"/>
          <a:lstStyle>
            <a:lvl1pPr marL="171459" marR="0" indent="-171459" algn="l" rtl="0">
              <a:lnSpc>
                <a:spcPts val="1250"/>
              </a:lnSpc>
              <a:spcBef>
                <a:spcPts val="400"/>
              </a:spcBef>
              <a:spcAft>
                <a:spcPts val="0"/>
              </a:spcAft>
              <a:buClr>
                <a:srgbClr val="009FE3"/>
              </a:buClr>
              <a:buSzPct val="140000"/>
              <a:buFont typeface="Arial" panose="020B0604020202020204" pitchFamily="34" charset="0"/>
              <a:buChar char="•"/>
              <a:defRPr lang="en-US" sz="800" b="0" i="0" u="none" strike="noStrike" cap="none" dirty="0">
                <a:solidFill>
                  <a:srgbClr val="333333"/>
                </a:solidFill>
                <a:latin typeface="+mn-lt"/>
                <a:ea typeface="Verdana Regular" pitchFamily="34" charset="-122"/>
                <a:cs typeface="Verdana Regular" pitchFamily="34" charset="-120"/>
                <a:sym typeface="Arial"/>
              </a:defRPr>
            </a:lvl1pPr>
          </a:lstStyle>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endParaRPr lang="en-US" sz="800" dirty="0">
              <a:latin typeface="+mn-lt"/>
            </a:endParaRPr>
          </a:p>
        </p:txBody>
      </p:sp>
      <p:sp>
        <p:nvSpPr>
          <p:cNvPr id="35" name="Прямоугольник 29">
            <a:extLst>
              <a:ext uri="{FF2B5EF4-FFF2-40B4-BE49-F238E27FC236}">
                <a16:creationId xmlns:a16="http://schemas.microsoft.com/office/drawing/2014/main" xmlns="" id="{B46ECFCE-9E69-44A4-A7F3-2BE425351DF4}"/>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36" name="Текст 16">
            <a:extLst>
              <a:ext uri="{FF2B5EF4-FFF2-40B4-BE49-F238E27FC236}">
                <a16:creationId xmlns:a16="http://schemas.microsoft.com/office/drawing/2014/main" xmlns="" id="{36DCFD5B-4A0B-4230-ABA4-3ACF822FA2DE}"/>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37" name="Текст 16">
            <a:extLst>
              <a:ext uri="{FF2B5EF4-FFF2-40B4-BE49-F238E27FC236}">
                <a16:creationId xmlns:a16="http://schemas.microsoft.com/office/drawing/2014/main" xmlns="" id="{C2FEA9C4-5C2C-4827-81A3-68CA09C72398}"/>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38" name="Текст 16">
            <a:extLst>
              <a:ext uri="{FF2B5EF4-FFF2-40B4-BE49-F238E27FC236}">
                <a16:creationId xmlns:a16="http://schemas.microsoft.com/office/drawing/2014/main" xmlns="" id="{1838099B-249B-4C63-A657-EC7B3D6CE286}"/>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39" name="Текст 16">
            <a:extLst>
              <a:ext uri="{FF2B5EF4-FFF2-40B4-BE49-F238E27FC236}">
                <a16:creationId xmlns:a16="http://schemas.microsoft.com/office/drawing/2014/main" xmlns="" id="{EEC39937-6C75-4120-B5AF-9A68F9DAFE23}"/>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40" name="Текст 16">
            <a:extLst>
              <a:ext uri="{FF2B5EF4-FFF2-40B4-BE49-F238E27FC236}">
                <a16:creationId xmlns:a16="http://schemas.microsoft.com/office/drawing/2014/main" xmlns="" id="{5240D3D3-27B7-47BD-9643-63CEFD378A5B}"/>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41" name="Текст 16">
            <a:extLst>
              <a:ext uri="{FF2B5EF4-FFF2-40B4-BE49-F238E27FC236}">
                <a16:creationId xmlns:a16="http://schemas.microsoft.com/office/drawing/2014/main" xmlns="" id="{CEC888C9-E644-4B32-B60B-F420431DE154}"/>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42" name="Прямая соединительная линия 46">
            <a:extLst>
              <a:ext uri="{FF2B5EF4-FFF2-40B4-BE49-F238E27FC236}">
                <a16:creationId xmlns:a16="http://schemas.microsoft.com/office/drawing/2014/main" xmlns="" id="{214092C8-910F-42BE-92BC-50F991435CE4}"/>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43" name="Группа 48">
            <a:extLst>
              <a:ext uri="{FF2B5EF4-FFF2-40B4-BE49-F238E27FC236}">
                <a16:creationId xmlns:a16="http://schemas.microsoft.com/office/drawing/2014/main" xmlns="" id="{CD28E872-2CDF-4712-9E15-9B1E85A02492}"/>
              </a:ext>
            </a:extLst>
          </p:cNvPr>
          <p:cNvGrpSpPr/>
          <p:nvPr userDrawn="1"/>
        </p:nvGrpSpPr>
        <p:grpSpPr>
          <a:xfrm>
            <a:off x="50803" y="43806"/>
            <a:ext cx="294721" cy="190465"/>
            <a:chOff x="5645187" y="1645875"/>
            <a:chExt cx="2732773" cy="2173616"/>
          </a:xfrm>
          <a:solidFill>
            <a:schemeClr val="lt1"/>
          </a:solidFill>
        </p:grpSpPr>
        <p:sp>
          <p:nvSpPr>
            <p:cNvPr id="44" name="Полилиния 49">
              <a:extLst>
                <a:ext uri="{FF2B5EF4-FFF2-40B4-BE49-F238E27FC236}">
                  <a16:creationId xmlns:a16="http://schemas.microsoft.com/office/drawing/2014/main" xmlns="" id="{74DADC10-7F70-4C1F-B1DC-F2C3B98EDD8E}"/>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45" name="Полилиния 50">
              <a:extLst>
                <a:ext uri="{FF2B5EF4-FFF2-40B4-BE49-F238E27FC236}">
                  <a16:creationId xmlns:a16="http://schemas.microsoft.com/office/drawing/2014/main" xmlns="" id="{91D45491-5F31-446B-BED1-3D4A5FCA44B7}"/>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46" name="Полилиния 51">
              <a:extLst>
                <a:ext uri="{FF2B5EF4-FFF2-40B4-BE49-F238E27FC236}">
                  <a16:creationId xmlns:a16="http://schemas.microsoft.com/office/drawing/2014/main" xmlns="" id="{05F463CB-966C-4584-860D-15EA34632D18}"/>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47" name="Group 32">
            <a:extLst>
              <a:ext uri="{FF2B5EF4-FFF2-40B4-BE49-F238E27FC236}">
                <a16:creationId xmlns:a16="http://schemas.microsoft.com/office/drawing/2014/main" xmlns="" id="{C4F53A38-7A20-4183-8DBE-3EA5EF906DC7}"/>
              </a:ext>
            </a:extLst>
          </p:cNvPr>
          <p:cNvGrpSpPr/>
          <p:nvPr userDrawn="1"/>
        </p:nvGrpSpPr>
        <p:grpSpPr>
          <a:xfrm>
            <a:off x="-8878" y="-5773"/>
            <a:ext cx="339078" cy="311173"/>
            <a:chOff x="-8878" y="-5773"/>
            <a:chExt cx="339078" cy="311173"/>
          </a:xfrm>
        </p:grpSpPr>
        <p:sp>
          <p:nvSpPr>
            <p:cNvPr id="48" name="Прямоугольник 47">
              <a:extLst>
                <a:ext uri="{FF2B5EF4-FFF2-40B4-BE49-F238E27FC236}">
                  <a16:creationId xmlns:a16="http://schemas.microsoft.com/office/drawing/2014/main" xmlns="" id="{B30897D4-B005-4474-86CB-5F06CE778723}"/>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49" name="Группа 48">
              <a:extLst>
                <a:ext uri="{FF2B5EF4-FFF2-40B4-BE49-F238E27FC236}">
                  <a16:creationId xmlns:a16="http://schemas.microsoft.com/office/drawing/2014/main" xmlns="" id="{FB40FE84-2537-44F6-98A2-8676E65BFC9D}"/>
                </a:ext>
              </a:extLst>
            </p:cNvPr>
            <p:cNvGrpSpPr/>
            <p:nvPr userDrawn="1"/>
          </p:nvGrpSpPr>
          <p:grpSpPr>
            <a:xfrm>
              <a:off x="41277" y="43805"/>
              <a:ext cx="239461" cy="190465"/>
              <a:chOff x="5645187" y="1645875"/>
              <a:chExt cx="2732773" cy="2173616"/>
            </a:xfrm>
            <a:solidFill>
              <a:schemeClr val="lt1"/>
            </a:solidFill>
          </p:grpSpPr>
          <p:sp>
            <p:nvSpPr>
              <p:cNvPr id="50" name="Полилиния 49">
                <a:extLst>
                  <a:ext uri="{FF2B5EF4-FFF2-40B4-BE49-F238E27FC236}">
                    <a16:creationId xmlns:a16="http://schemas.microsoft.com/office/drawing/2014/main" xmlns="" id="{FD2EB088-A0F8-49CC-A561-C3720BA343FF}"/>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51" name="Полилиния 50">
                <a:extLst>
                  <a:ext uri="{FF2B5EF4-FFF2-40B4-BE49-F238E27FC236}">
                    <a16:creationId xmlns:a16="http://schemas.microsoft.com/office/drawing/2014/main" xmlns="" id="{BC751608-9D5A-4852-B9CB-0F2178CC84A7}"/>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52" name="Полилиния 51">
                <a:extLst>
                  <a:ext uri="{FF2B5EF4-FFF2-40B4-BE49-F238E27FC236}">
                    <a16:creationId xmlns:a16="http://schemas.microsoft.com/office/drawing/2014/main" xmlns="" id="{F8B125C6-DB12-4F57-BEDB-C5EAC975A29A}"/>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54" name="Прямоугольник 30">
            <a:extLst>
              <a:ext uri="{FF2B5EF4-FFF2-40B4-BE49-F238E27FC236}">
                <a16:creationId xmlns:a16="http://schemas.microsoft.com/office/drawing/2014/main" xmlns="" id="{8EE95137-B777-4F7C-A989-167325AC63AB}"/>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56" name="Текст 16">
            <a:extLst>
              <a:ext uri="{FF2B5EF4-FFF2-40B4-BE49-F238E27FC236}">
                <a16:creationId xmlns:a16="http://schemas.microsoft.com/office/drawing/2014/main" xmlns="" id="{3D0BE23D-E86C-43F3-B205-75B56FB806C5}"/>
              </a:ext>
            </a:extLst>
          </p:cNvPr>
          <p:cNvSpPr>
            <a:spLocks noGrp="1"/>
          </p:cNvSpPr>
          <p:nvPr>
            <p:ph type="body" sz="quarter" idx="50" hasCustomPrompt="1"/>
          </p:nvPr>
        </p:nvSpPr>
        <p:spPr>
          <a:xfrm>
            <a:off x="3909634" y="1255646"/>
            <a:ext cx="2099760" cy="251051"/>
          </a:xfrm>
          <a:prstGeom prst="rect">
            <a:avLst/>
          </a:prstGeom>
        </p:spPr>
        <p:txBody>
          <a:bodyPr lIns="0" tIns="0" rIns="0" bIns="0"/>
          <a:lstStyle>
            <a:lvl1pPr algn="l">
              <a:lnSpc>
                <a:spcPts val="1489"/>
              </a:lnSpc>
              <a:defRPr sz="1200" b="1" spc="0">
                <a:solidFill>
                  <a:srgbClr val="004494"/>
                </a:solidFill>
                <a:latin typeface="+mj-lt"/>
              </a:defRPr>
            </a:lvl1pPr>
          </a:lstStyle>
          <a:p>
            <a:pPr>
              <a:lnSpc>
                <a:spcPts val="1489"/>
              </a:lnSpc>
            </a:pPr>
            <a:r>
              <a:rPr lang="en-US" sz="1201" b="1" spc="-48" dirty="0">
                <a:solidFill>
                  <a:srgbClr val="1462AD"/>
                </a:solidFill>
                <a:latin typeface="+mn-lt"/>
                <a:ea typeface="Verdana Bold" pitchFamily="34" charset="-122"/>
                <a:cs typeface="Verdana Bold" pitchFamily="34" charset="-120"/>
              </a:rPr>
              <a:t>20 000 LOREMSIT</a:t>
            </a:r>
            <a:endParaRPr lang="en-US" sz="1201" dirty="0">
              <a:latin typeface="+mn-lt"/>
            </a:endParaRPr>
          </a:p>
          <a:p>
            <a:pPr lvl="0"/>
            <a:endParaRPr lang="ru-RU" dirty="0"/>
          </a:p>
        </p:txBody>
      </p:sp>
      <p:sp>
        <p:nvSpPr>
          <p:cNvPr id="57" name="Текст 16">
            <a:extLst>
              <a:ext uri="{FF2B5EF4-FFF2-40B4-BE49-F238E27FC236}">
                <a16:creationId xmlns:a16="http://schemas.microsoft.com/office/drawing/2014/main" xmlns="" id="{16CEB68B-A391-4381-BED8-9A8ADF51E266}"/>
              </a:ext>
            </a:extLst>
          </p:cNvPr>
          <p:cNvSpPr>
            <a:spLocks noGrp="1"/>
          </p:cNvSpPr>
          <p:nvPr>
            <p:ph type="body" sz="quarter" idx="51" hasCustomPrompt="1"/>
          </p:nvPr>
        </p:nvSpPr>
        <p:spPr>
          <a:xfrm>
            <a:off x="6707700" y="1255646"/>
            <a:ext cx="2099760" cy="251051"/>
          </a:xfrm>
          <a:prstGeom prst="rect">
            <a:avLst/>
          </a:prstGeom>
        </p:spPr>
        <p:txBody>
          <a:bodyPr lIns="0" tIns="0" rIns="0" bIns="0"/>
          <a:lstStyle>
            <a:lvl1pPr algn="l">
              <a:lnSpc>
                <a:spcPts val="1489"/>
              </a:lnSpc>
              <a:defRPr sz="1200" b="1" spc="0">
                <a:solidFill>
                  <a:srgbClr val="004494"/>
                </a:solidFill>
                <a:latin typeface="+mj-lt"/>
              </a:defRPr>
            </a:lvl1pPr>
          </a:lstStyle>
          <a:p>
            <a:pPr>
              <a:lnSpc>
                <a:spcPts val="1489"/>
              </a:lnSpc>
            </a:pPr>
            <a:r>
              <a:rPr lang="en-US" sz="1201" b="1" spc="-48" dirty="0">
                <a:solidFill>
                  <a:srgbClr val="1462AD"/>
                </a:solidFill>
                <a:latin typeface="+mn-lt"/>
                <a:ea typeface="Verdana Bold" pitchFamily="34" charset="-122"/>
                <a:cs typeface="Verdana Bold" pitchFamily="34" charset="-120"/>
              </a:rPr>
              <a:t>20 000 LOREMSIT</a:t>
            </a:r>
            <a:endParaRPr lang="en-US" sz="1201" dirty="0">
              <a:latin typeface="+mn-lt"/>
            </a:endParaRPr>
          </a:p>
          <a:p>
            <a:pPr lvl="0"/>
            <a:endParaRPr lang="ru-RU" dirty="0"/>
          </a:p>
        </p:txBody>
      </p:sp>
      <p:sp>
        <p:nvSpPr>
          <p:cNvPr id="58" name="Текст 16">
            <a:extLst>
              <a:ext uri="{FF2B5EF4-FFF2-40B4-BE49-F238E27FC236}">
                <a16:creationId xmlns:a16="http://schemas.microsoft.com/office/drawing/2014/main" xmlns="" id="{CF07E053-3942-45CF-9554-A01AB938A026}"/>
              </a:ext>
            </a:extLst>
          </p:cNvPr>
          <p:cNvSpPr>
            <a:spLocks noGrp="1"/>
          </p:cNvSpPr>
          <p:nvPr>
            <p:ph type="body" sz="quarter" idx="52" hasCustomPrompt="1"/>
          </p:nvPr>
        </p:nvSpPr>
        <p:spPr>
          <a:xfrm>
            <a:off x="9504865" y="1255646"/>
            <a:ext cx="2099760" cy="251051"/>
          </a:xfrm>
          <a:prstGeom prst="rect">
            <a:avLst/>
          </a:prstGeom>
        </p:spPr>
        <p:txBody>
          <a:bodyPr lIns="0" tIns="0" rIns="0" bIns="0"/>
          <a:lstStyle>
            <a:lvl1pPr algn="l">
              <a:lnSpc>
                <a:spcPts val="1489"/>
              </a:lnSpc>
              <a:defRPr sz="1200" b="1" spc="0">
                <a:solidFill>
                  <a:srgbClr val="004494"/>
                </a:solidFill>
                <a:latin typeface="+mj-lt"/>
              </a:defRPr>
            </a:lvl1pPr>
          </a:lstStyle>
          <a:p>
            <a:pPr>
              <a:lnSpc>
                <a:spcPts val="1489"/>
              </a:lnSpc>
            </a:pPr>
            <a:r>
              <a:rPr lang="en-US" sz="1201" b="1" spc="-48" dirty="0">
                <a:solidFill>
                  <a:srgbClr val="1462AD"/>
                </a:solidFill>
                <a:latin typeface="+mn-lt"/>
                <a:ea typeface="Verdana Bold" pitchFamily="34" charset="-122"/>
                <a:cs typeface="Verdana Bold" pitchFamily="34" charset="-120"/>
              </a:rPr>
              <a:t>20 000 LOREMSIT</a:t>
            </a:r>
            <a:endParaRPr lang="en-US" sz="1201" dirty="0">
              <a:latin typeface="+mn-lt"/>
            </a:endParaRPr>
          </a:p>
          <a:p>
            <a:pPr lvl="0"/>
            <a:endParaRPr lang="ru-RU" dirty="0"/>
          </a:p>
        </p:txBody>
      </p:sp>
      <p:pic>
        <p:nvPicPr>
          <p:cNvPr id="59" name="Google Shape;12;p1" descr="preencoded.png">
            <a:extLst>
              <a:ext uri="{FF2B5EF4-FFF2-40B4-BE49-F238E27FC236}">
                <a16:creationId xmlns:a16="http://schemas.microsoft.com/office/drawing/2014/main" xmlns="" id="{CD0A9FC5-5CC3-415F-8D58-6B6314395BF6}"/>
              </a:ext>
            </a:extLst>
          </p:cNvPr>
          <p:cNvPicPr preferRelativeResize="0"/>
          <p:nvPr userDrawn="1"/>
        </p:nvPicPr>
        <p:blipFill rotWithShape="1">
          <a:blip r:embed="rId2">
            <a:alphaModFix/>
          </a:blip>
          <a:srcRect/>
          <a:stretch/>
        </p:blipFill>
        <p:spPr>
          <a:xfrm>
            <a:off x="580694" y="6595640"/>
            <a:ext cx="11035044" cy="183043"/>
          </a:xfrm>
          <a:prstGeom prst="rect">
            <a:avLst/>
          </a:prstGeom>
          <a:noFill/>
          <a:ln>
            <a:noFill/>
          </a:ln>
        </p:spPr>
      </p:pic>
      <p:sp>
        <p:nvSpPr>
          <p:cNvPr id="60" name="Текст 16">
            <a:extLst>
              <a:ext uri="{FF2B5EF4-FFF2-40B4-BE49-F238E27FC236}">
                <a16:creationId xmlns:a16="http://schemas.microsoft.com/office/drawing/2014/main" xmlns="" id="{F2A11DA1-6C17-4E8C-96A8-387ABB39919A}"/>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2" name="TextBox 1">
            <a:extLst>
              <a:ext uri="{FF2B5EF4-FFF2-40B4-BE49-F238E27FC236}">
                <a16:creationId xmlns:a16="http://schemas.microsoft.com/office/drawing/2014/main" xmlns="" id="{1D97F24B-DC70-12EE-1E77-03056A88A974}"/>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28818609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Слайд с буллитами и выводами 2">
    <p:spTree>
      <p:nvGrpSpPr>
        <p:cNvPr id="1" name=""/>
        <p:cNvGrpSpPr/>
        <p:nvPr/>
      </p:nvGrpSpPr>
      <p:grpSpPr>
        <a:xfrm>
          <a:off x="0" y="0"/>
          <a:ext cx="0" cy="0"/>
          <a:chOff x="0" y="0"/>
          <a:chExt cx="0" cy="0"/>
        </a:xfrm>
      </p:grpSpPr>
      <p:sp>
        <p:nvSpPr>
          <p:cNvPr id="25" name="Текст 16">
            <a:extLst>
              <a:ext uri="{FF2B5EF4-FFF2-40B4-BE49-F238E27FC236}">
                <a16:creationId xmlns:a16="http://schemas.microsoft.com/office/drawing/2014/main" xmlns="" id="{F2AD9018-832A-EFD2-5BD1-E51CEA19D8A7}"/>
              </a:ext>
            </a:extLst>
          </p:cNvPr>
          <p:cNvSpPr>
            <a:spLocks noGrp="1"/>
          </p:cNvSpPr>
          <p:nvPr>
            <p:ph type="body" sz="quarter" idx="40" hasCustomPrompt="1"/>
          </p:nvPr>
        </p:nvSpPr>
        <p:spPr>
          <a:xfrm>
            <a:off x="1343223" y="5178629"/>
            <a:ext cx="10261402" cy="453914"/>
          </a:xfrm>
          <a:prstGeom prst="rect">
            <a:avLst/>
          </a:prstGeom>
        </p:spPr>
        <p:txBody>
          <a:bodyPr lIns="0" tIns="0" rIns="0" bIns="0"/>
          <a:lstStyle>
            <a:lvl1pPr marL="0" indent="0">
              <a:lnSpc>
                <a:spcPts val="1176"/>
              </a:lnSpc>
              <a:buClr>
                <a:srgbClr val="009FE3"/>
              </a:buClr>
              <a:buSzPct val="140000"/>
              <a:buFontTx/>
              <a:buNone/>
              <a:defRPr sz="800" b="0" spc="0">
                <a:solidFill>
                  <a:srgbClr val="333333"/>
                </a:solidFill>
                <a:latin typeface="+mn-lt"/>
              </a:defRPr>
            </a:lvl1pPr>
          </a:lstStyle>
          <a:p>
            <a:pPr>
              <a:lnSpc>
                <a:spcPts val="1176"/>
              </a:lnSpc>
            </a:pPr>
            <a:r>
              <a:rPr lang="en-US" sz="800" dirty="0">
                <a:solidFill>
                  <a:srgbClr val="333333"/>
                </a:solidFill>
                <a:latin typeface="+mn-lt"/>
                <a:ea typeface="Verdana Regular" pitchFamily="34" charset="-122"/>
                <a:cs typeface="Verdana Regular" pitchFamily="34" charset="-120"/>
              </a:rPr>
              <a:t>Lorem</a:t>
            </a:r>
            <a:r>
              <a:rPr lang="ru-RU" sz="800" dirty="0">
                <a:solidFill>
                  <a:srgbClr val="333333"/>
                </a:solidFill>
                <a:latin typeface="+mn-lt"/>
                <a:ea typeface="Verdana Regular" pitchFamily="34" charset="-122"/>
                <a:cs typeface="Verdana Regular" pitchFamily="34" charset="-120"/>
              </a:rPr>
              <a:t> </a:t>
            </a:r>
            <a:r>
              <a:rPr lang="en-US" sz="800" dirty="0">
                <a:solidFill>
                  <a:srgbClr val="333333"/>
                </a:solidFill>
                <a:latin typeface="+mn-lt"/>
                <a:ea typeface="Verdana Regular" pitchFamily="34" charset="-122"/>
                <a:cs typeface="Verdana Regular" pitchFamily="34" charset="-120"/>
              </a:rPr>
              <a:t>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Nunc </a:t>
            </a:r>
            <a:r>
              <a:rPr lang="en-US" sz="800" dirty="0" err="1">
                <a:solidFill>
                  <a:srgbClr val="333333"/>
                </a:solidFill>
                <a:latin typeface="+mn-lt"/>
                <a:ea typeface="Verdana Regular" pitchFamily="34" charset="-122"/>
                <a:cs typeface="Verdana Regular" pitchFamily="34" charset="-120"/>
              </a:rPr>
              <a:t>eget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dapibus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urna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Suspendis</a:t>
            </a:r>
            <a:r>
              <a:rPr lang="en-US" sz="800" dirty="0">
                <a:solidFill>
                  <a:srgbClr val="333333"/>
                </a:solidFill>
                <a:latin typeface="+mn-lt"/>
                <a:ea typeface="Verdana Regular" pitchFamily="34" charset="-122"/>
                <a:cs typeface="Verdana Regular" pitchFamily="34" charset="-120"/>
              </a:rPr>
              <a:t> Duis </a:t>
            </a:r>
            <a:r>
              <a:rPr lang="en-US" sz="800" dirty="0" err="1">
                <a:solidFill>
                  <a:srgbClr val="333333"/>
                </a:solidFill>
                <a:latin typeface="+mn-lt"/>
                <a:ea typeface="Verdana Regular" pitchFamily="34" charset="-122"/>
                <a:cs typeface="Verdana Regular" pitchFamily="34" charset="-120"/>
              </a:rPr>
              <a:t>interdum</a:t>
            </a:r>
            <a:r>
              <a:rPr lang="en-US" sz="800" dirty="0">
                <a:solidFill>
                  <a:srgbClr val="333333"/>
                </a:solidFill>
                <a:latin typeface="+mn-lt"/>
                <a:ea typeface="Verdana Regular" pitchFamily="34" charset="-122"/>
                <a:cs typeface="Verdana Regular" pitchFamily="34" charset="-120"/>
              </a:rPr>
              <a:t> et </a:t>
            </a:r>
            <a:r>
              <a:rPr lang="en-US" sz="800" dirty="0" err="1">
                <a:solidFill>
                  <a:srgbClr val="333333"/>
                </a:solidFill>
                <a:latin typeface="+mn-lt"/>
                <a:ea typeface="Verdana Regular" pitchFamily="34" charset="-122"/>
                <a:cs typeface="Verdana Regular" pitchFamily="34" charset="-120"/>
              </a:rPr>
              <a:t>nunc</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eget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facilisis</a:t>
            </a:r>
            <a:r>
              <a:rPr lang="en-US" sz="800" dirty="0">
                <a:solidFill>
                  <a:srgbClr val="333333"/>
                </a:solidFill>
                <a:latin typeface="+mn-lt"/>
                <a:ea typeface="Verdana Regular" pitchFamily="34" charset="-122"/>
                <a:cs typeface="Verdana Regular" pitchFamily="34" charset="-120"/>
              </a:rPr>
              <a:t>. se at </a:t>
            </a:r>
            <a:r>
              <a:rPr lang="en-US" sz="800" dirty="0" err="1">
                <a:solidFill>
                  <a:srgbClr val="333333"/>
                </a:solidFill>
                <a:latin typeface="+mn-lt"/>
                <a:ea typeface="Verdana Regular" pitchFamily="34" charset="-122"/>
                <a:cs typeface="Verdana Regular" pitchFamily="34" charset="-120"/>
              </a:rPr>
              <a:t>ultrices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mauris</a:t>
            </a:r>
            <a:r>
              <a:rPr lang="en-US" sz="800" dirty="0">
                <a:solidFill>
                  <a:srgbClr val="333333"/>
                </a:solidFill>
                <a:latin typeface="+mn-lt"/>
                <a:ea typeface="Verdana Regular" pitchFamily="34" charset="-122"/>
                <a:cs typeface="Verdana Regular" pitchFamily="34" charset="-120"/>
              </a:rPr>
              <a:t>. Duis </a:t>
            </a:r>
            <a:r>
              <a:rPr lang="en-US" sz="800" dirty="0" err="1">
                <a:solidFill>
                  <a:srgbClr val="333333"/>
                </a:solidFill>
                <a:latin typeface="+mn-lt"/>
                <a:ea typeface="Verdana Regular" pitchFamily="34" charset="-122"/>
                <a:cs typeface="Verdana Regular" pitchFamily="34" charset="-120"/>
              </a:rPr>
              <a:t>interdum</a:t>
            </a:r>
            <a:r>
              <a:rPr lang="en-US" sz="800" dirty="0">
                <a:solidFill>
                  <a:srgbClr val="333333"/>
                </a:solidFill>
                <a:latin typeface="+mn-lt"/>
                <a:ea typeface="Verdana Regular" pitchFamily="34" charset="-122"/>
                <a:cs typeface="Verdana Regular" pitchFamily="34" charset="-120"/>
              </a:rPr>
              <a:t> et </a:t>
            </a:r>
            <a:r>
              <a:rPr lang="en-US" sz="800" dirty="0" err="1">
                <a:solidFill>
                  <a:srgbClr val="333333"/>
                </a:solidFill>
                <a:latin typeface="+mn-lt"/>
                <a:ea typeface="Verdana Regular" pitchFamily="34" charset="-122"/>
                <a:cs typeface="Verdana Regular" pitchFamily="34" charset="-120"/>
              </a:rPr>
              <a:t>nunc</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eget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facilisis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Nunc </a:t>
            </a:r>
            <a:r>
              <a:rPr lang="en-US" sz="800" dirty="0" err="1">
                <a:solidFill>
                  <a:srgbClr val="333333"/>
                </a:solidFill>
                <a:latin typeface="+mn-lt"/>
                <a:ea typeface="Verdana Regular" pitchFamily="34" charset="-122"/>
                <a:cs typeface="Verdana Regular" pitchFamily="34" charset="-120"/>
              </a:rPr>
              <a:t>eget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dapibus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urna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Suspendis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26" name="Текст 16">
            <a:extLst>
              <a:ext uri="{FF2B5EF4-FFF2-40B4-BE49-F238E27FC236}">
                <a16:creationId xmlns:a16="http://schemas.microsoft.com/office/drawing/2014/main" xmlns="" id="{CB90D4C4-73BE-6EF6-4DE7-454A65ED0BF5}"/>
              </a:ext>
            </a:extLst>
          </p:cNvPr>
          <p:cNvSpPr>
            <a:spLocks noGrp="1"/>
          </p:cNvSpPr>
          <p:nvPr>
            <p:ph type="body" sz="quarter" idx="41" hasCustomPrompt="1"/>
          </p:nvPr>
        </p:nvSpPr>
        <p:spPr>
          <a:xfrm>
            <a:off x="1343223" y="5871648"/>
            <a:ext cx="10261402" cy="453914"/>
          </a:xfrm>
          <a:prstGeom prst="rect">
            <a:avLst/>
          </a:prstGeom>
        </p:spPr>
        <p:txBody>
          <a:bodyPr lIns="0" tIns="0" rIns="0" bIns="0"/>
          <a:lstStyle>
            <a:lvl1pPr marL="0" marR="0" indent="0" algn="l" rtl="0">
              <a:lnSpc>
                <a:spcPts val="1176"/>
              </a:lnSpc>
              <a:spcBef>
                <a:spcPts val="0"/>
              </a:spcBef>
              <a:spcAft>
                <a:spcPts val="0"/>
              </a:spcAft>
              <a:buClr>
                <a:srgbClr val="009FE3"/>
              </a:buClr>
              <a:buSzPct val="140000"/>
              <a:buFontTx/>
              <a:buNone/>
              <a:defRPr lang="en-US" sz="800" b="0" i="0" u="none" strike="noStrike" cap="none" spc="0" dirty="0">
                <a:solidFill>
                  <a:srgbClr val="333333"/>
                </a:solidFill>
                <a:latin typeface="+mn-lt"/>
                <a:ea typeface="Verdana Regular" pitchFamily="34" charset="-122"/>
                <a:cs typeface="Verdana Regular" pitchFamily="34" charset="-120"/>
                <a:sym typeface="Arial"/>
              </a:defRPr>
            </a:lvl1pPr>
          </a:lstStyle>
          <a:p>
            <a:pPr marL="0" marR="0" lvl="0" indent="0" algn="l" defTabSz="914446" rtl="0" eaLnBrk="1" fontAlgn="auto" latinLnBrk="0" hangingPunct="1">
              <a:lnSpc>
                <a:spcPts val="1250"/>
              </a:lnSpc>
              <a:spcBef>
                <a:spcPts val="0"/>
              </a:spcBef>
              <a:spcAft>
                <a:spcPts val="0"/>
              </a:spcAft>
              <a:buClr>
                <a:srgbClr val="009FE3"/>
              </a:buClr>
              <a:buSzPct val="140000"/>
              <a:buFontTx/>
              <a:buNone/>
              <a:tabLst/>
              <a:defRPr/>
            </a:pPr>
            <a:r>
              <a:rPr lang="en-US" sz="800" dirty="0">
                <a:solidFill>
                  <a:srgbClr val="333333"/>
                </a:solidFill>
                <a:latin typeface="+mn-lt"/>
                <a:ea typeface="Verdana Regular" pitchFamily="34" charset="-122"/>
                <a:cs typeface="Verdana Regular" pitchFamily="34" charset="-120"/>
              </a:rPr>
              <a:t>Lorem</a:t>
            </a:r>
            <a:r>
              <a:rPr lang="ru-RU" sz="800" dirty="0">
                <a:solidFill>
                  <a:srgbClr val="333333"/>
                </a:solidFill>
                <a:latin typeface="+mn-lt"/>
                <a:ea typeface="Verdana Regular" pitchFamily="34" charset="-122"/>
                <a:cs typeface="Verdana Regular" pitchFamily="34" charset="-120"/>
              </a:rPr>
              <a:t> </a:t>
            </a:r>
            <a:r>
              <a:rPr lang="en-US" sz="800" dirty="0">
                <a:solidFill>
                  <a:srgbClr val="333333"/>
                </a:solidFill>
                <a:latin typeface="+mn-lt"/>
                <a:ea typeface="Verdana Regular" pitchFamily="34" charset="-122"/>
                <a:cs typeface="Verdana Regular" pitchFamily="34" charset="-120"/>
              </a:rPr>
              <a:t>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Nunc </a:t>
            </a:r>
            <a:r>
              <a:rPr lang="en-US" sz="800" dirty="0" err="1">
                <a:solidFill>
                  <a:srgbClr val="333333"/>
                </a:solidFill>
                <a:latin typeface="+mn-lt"/>
                <a:ea typeface="Verdana Regular" pitchFamily="34" charset="-122"/>
                <a:cs typeface="Verdana Regular" pitchFamily="34" charset="-120"/>
              </a:rPr>
              <a:t>eget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dapibus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urna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Suspendis</a:t>
            </a:r>
            <a:r>
              <a:rPr lang="en-US" sz="800" dirty="0">
                <a:solidFill>
                  <a:srgbClr val="333333"/>
                </a:solidFill>
                <a:latin typeface="+mn-lt"/>
                <a:ea typeface="Verdana Regular" pitchFamily="34" charset="-122"/>
                <a:cs typeface="Verdana Regular" pitchFamily="34" charset="-120"/>
              </a:rPr>
              <a:t> Duis </a:t>
            </a:r>
            <a:r>
              <a:rPr lang="en-US" sz="800" dirty="0" err="1">
                <a:solidFill>
                  <a:srgbClr val="333333"/>
                </a:solidFill>
                <a:latin typeface="+mn-lt"/>
                <a:ea typeface="Verdana Regular" pitchFamily="34" charset="-122"/>
                <a:cs typeface="Verdana Regular" pitchFamily="34" charset="-120"/>
              </a:rPr>
              <a:t>interdum</a:t>
            </a:r>
            <a:r>
              <a:rPr lang="en-US" sz="800" dirty="0">
                <a:solidFill>
                  <a:srgbClr val="333333"/>
                </a:solidFill>
                <a:latin typeface="+mn-lt"/>
                <a:ea typeface="Verdana Regular" pitchFamily="34" charset="-122"/>
                <a:cs typeface="Verdana Regular" pitchFamily="34" charset="-120"/>
              </a:rPr>
              <a:t> et </a:t>
            </a:r>
            <a:r>
              <a:rPr lang="en-US" sz="800" dirty="0" err="1">
                <a:solidFill>
                  <a:srgbClr val="333333"/>
                </a:solidFill>
                <a:latin typeface="+mn-lt"/>
                <a:ea typeface="Verdana Regular" pitchFamily="34" charset="-122"/>
                <a:cs typeface="Verdana Regular" pitchFamily="34" charset="-120"/>
              </a:rPr>
              <a:t>nunc</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eget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facilisis</a:t>
            </a:r>
            <a:r>
              <a:rPr lang="en-US" sz="800" dirty="0">
                <a:solidFill>
                  <a:srgbClr val="333333"/>
                </a:solidFill>
                <a:latin typeface="+mn-lt"/>
                <a:ea typeface="Verdana Regular" pitchFamily="34" charset="-122"/>
                <a:cs typeface="Verdana Regular" pitchFamily="34" charset="-120"/>
              </a:rPr>
              <a:t>. se at </a:t>
            </a:r>
            <a:r>
              <a:rPr lang="en-US" sz="800" dirty="0" err="1">
                <a:solidFill>
                  <a:srgbClr val="333333"/>
                </a:solidFill>
                <a:latin typeface="+mn-lt"/>
                <a:ea typeface="Verdana Regular" pitchFamily="34" charset="-122"/>
                <a:cs typeface="Verdana Regular" pitchFamily="34" charset="-120"/>
              </a:rPr>
              <a:t>ultrices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mauris</a:t>
            </a:r>
            <a:r>
              <a:rPr lang="en-US" sz="800" dirty="0">
                <a:solidFill>
                  <a:srgbClr val="333333"/>
                </a:solidFill>
                <a:latin typeface="+mn-lt"/>
                <a:ea typeface="Verdana Regular" pitchFamily="34" charset="-122"/>
                <a:cs typeface="Verdana Regular" pitchFamily="34" charset="-120"/>
              </a:rPr>
              <a:t>. Duis </a:t>
            </a:r>
            <a:r>
              <a:rPr lang="en-US" sz="800" dirty="0" err="1">
                <a:solidFill>
                  <a:srgbClr val="333333"/>
                </a:solidFill>
                <a:latin typeface="+mn-lt"/>
                <a:ea typeface="Verdana Regular" pitchFamily="34" charset="-122"/>
                <a:cs typeface="Verdana Regular" pitchFamily="34" charset="-120"/>
              </a:rPr>
              <a:t>interdum</a:t>
            </a:r>
            <a:r>
              <a:rPr lang="en-US" sz="800" dirty="0">
                <a:solidFill>
                  <a:srgbClr val="333333"/>
                </a:solidFill>
                <a:latin typeface="+mn-lt"/>
                <a:ea typeface="Verdana Regular" pitchFamily="34" charset="-122"/>
                <a:cs typeface="Verdana Regular" pitchFamily="34" charset="-120"/>
              </a:rPr>
              <a:t> et </a:t>
            </a:r>
            <a:r>
              <a:rPr lang="en-US" sz="800" dirty="0" err="1">
                <a:solidFill>
                  <a:srgbClr val="333333"/>
                </a:solidFill>
                <a:latin typeface="+mn-lt"/>
                <a:ea typeface="Verdana Regular" pitchFamily="34" charset="-122"/>
                <a:cs typeface="Verdana Regular" pitchFamily="34" charset="-120"/>
              </a:rPr>
              <a:t>nunc</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eget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facilisis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Nunc </a:t>
            </a:r>
            <a:r>
              <a:rPr lang="en-US" sz="800" dirty="0" err="1">
                <a:solidFill>
                  <a:srgbClr val="333333"/>
                </a:solidFill>
                <a:latin typeface="+mn-lt"/>
                <a:ea typeface="Verdana Regular" pitchFamily="34" charset="-122"/>
                <a:cs typeface="Verdana Regular" pitchFamily="34" charset="-120"/>
              </a:rPr>
              <a:t>eget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dapibus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urna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Suspendis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a:p>
            <a:pPr marL="0" marR="0" lvl="0" indent="0" algn="l" defTabSz="914446" rtl="0" eaLnBrk="1" fontAlgn="auto" latinLnBrk="0" hangingPunct="1">
              <a:lnSpc>
                <a:spcPts val="1250"/>
              </a:lnSpc>
              <a:spcBef>
                <a:spcPts val="0"/>
              </a:spcBef>
              <a:spcAft>
                <a:spcPts val="0"/>
              </a:spcAft>
              <a:buClr>
                <a:srgbClr val="009FE3"/>
              </a:buClr>
              <a:buSzPct val="140000"/>
              <a:buFontTx/>
              <a:buNone/>
              <a:tabLst/>
              <a:defRPr/>
            </a:pPr>
            <a:endParaRPr lang="en-US" sz="800" dirty="0">
              <a:latin typeface="+mn-lt"/>
            </a:endParaRPr>
          </a:p>
        </p:txBody>
      </p:sp>
      <p:sp>
        <p:nvSpPr>
          <p:cNvPr id="36" name="Текст 16">
            <a:extLst>
              <a:ext uri="{FF2B5EF4-FFF2-40B4-BE49-F238E27FC236}">
                <a16:creationId xmlns:a16="http://schemas.microsoft.com/office/drawing/2014/main" xmlns="" id="{30920D20-152D-4CDF-80BF-A420F05034A2}"/>
              </a:ext>
            </a:extLst>
          </p:cNvPr>
          <p:cNvSpPr>
            <a:spLocks noGrp="1"/>
          </p:cNvSpPr>
          <p:nvPr>
            <p:ph type="body" sz="quarter" idx="44" hasCustomPrompt="1"/>
          </p:nvPr>
        </p:nvSpPr>
        <p:spPr>
          <a:xfrm>
            <a:off x="572187" y="1873515"/>
            <a:ext cx="2612241" cy="3067200"/>
          </a:xfrm>
          <a:prstGeom prst="rect">
            <a:avLst/>
          </a:prstGeom>
        </p:spPr>
        <p:txBody>
          <a:bodyPr lIns="0" tIns="0" rIns="0" bIns="0"/>
          <a:lstStyle>
            <a:lvl1pPr marL="171459" marR="0" indent="-171459" algn="l" rtl="0">
              <a:lnSpc>
                <a:spcPts val="1250"/>
              </a:lnSpc>
              <a:spcBef>
                <a:spcPts val="400"/>
              </a:spcBef>
              <a:spcAft>
                <a:spcPts val="0"/>
              </a:spcAft>
              <a:buClr>
                <a:srgbClr val="009FE3"/>
              </a:buClr>
              <a:buSzPct val="140000"/>
              <a:buFont typeface="Arial" panose="020B0604020202020204" pitchFamily="34" charset="0"/>
              <a:buChar char="•"/>
              <a:defRPr lang="en-US" sz="800" b="0" i="0" u="none" strike="noStrike" cap="none" dirty="0">
                <a:solidFill>
                  <a:srgbClr val="333333"/>
                </a:solidFill>
                <a:latin typeface="+mn-lt"/>
                <a:ea typeface="Verdana Regular" pitchFamily="34" charset="-122"/>
                <a:cs typeface="Verdana Regular" pitchFamily="34" charset="-120"/>
                <a:sym typeface="Arial"/>
              </a:defRPr>
            </a:lvl1pPr>
          </a:lstStyle>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endParaRPr lang="en-US" sz="800" dirty="0">
              <a:latin typeface="+mn-lt"/>
            </a:endParaRPr>
          </a:p>
        </p:txBody>
      </p:sp>
      <p:sp>
        <p:nvSpPr>
          <p:cNvPr id="37" name="Текст 16">
            <a:extLst>
              <a:ext uri="{FF2B5EF4-FFF2-40B4-BE49-F238E27FC236}">
                <a16:creationId xmlns:a16="http://schemas.microsoft.com/office/drawing/2014/main" xmlns="" id="{18F2D659-0D39-4AF1-9833-0B7FC8F8B9DA}"/>
              </a:ext>
            </a:extLst>
          </p:cNvPr>
          <p:cNvSpPr>
            <a:spLocks noGrp="1"/>
          </p:cNvSpPr>
          <p:nvPr>
            <p:ph type="body" sz="quarter" idx="47" hasCustomPrompt="1"/>
          </p:nvPr>
        </p:nvSpPr>
        <p:spPr>
          <a:xfrm>
            <a:off x="8993284" y="1873515"/>
            <a:ext cx="2612241" cy="3067200"/>
          </a:xfrm>
          <a:prstGeom prst="rect">
            <a:avLst/>
          </a:prstGeom>
        </p:spPr>
        <p:txBody>
          <a:bodyPr lIns="0" tIns="0" rIns="0" bIns="0"/>
          <a:lstStyle>
            <a:lvl1pPr marL="171459" marR="0" indent="-171459" algn="l" rtl="0">
              <a:lnSpc>
                <a:spcPts val="1250"/>
              </a:lnSpc>
              <a:spcBef>
                <a:spcPts val="400"/>
              </a:spcBef>
              <a:spcAft>
                <a:spcPts val="0"/>
              </a:spcAft>
              <a:buClr>
                <a:srgbClr val="009FE3"/>
              </a:buClr>
              <a:buSzPct val="140000"/>
              <a:buFont typeface="Arial" panose="020B0604020202020204" pitchFamily="34" charset="0"/>
              <a:buChar char="•"/>
              <a:defRPr lang="en-US" sz="800" b="0" i="0" u="none" strike="noStrike" cap="none" dirty="0">
                <a:solidFill>
                  <a:srgbClr val="333333"/>
                </a:solidFill>
                <a:latin typeface="+mn-lt"/>
                <a:ea typeface="Verdana Regular" pitchFamily="34" charset="-122"/>
                <a:cs typeface="Verdana Regular" pitchFamily="34" charset="-120"/>
                <a:sym typeface="Arial"/>
              </a:defRPr>
            </a:lvl1pPr>
          </a:lstStyle>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endParaRPr lang="en-US" sz="800" dirty="0">
              <a:latin typeface="+mn-lt"/>
            </a:endParaRPr>
          </a:p>
        </p:txBody>
      </p:sp>
      <p:sp>
        <p:nvSpPr>
          <p:cNvPr id="38" name="Текст 16">
            <a:extLst>
              <a:ext uri="{FF2B5EF4-FFF2-40B4-BE49-F238E27FC236}">
                <a16:creationId xmlns:a16="http://schemas.microsoft.com/office/drawing/2014/main" xmlns="" id="{0446AB75-8B50-4664-88A3-C9924B4DB460}"/>
              </a:ext>
            </a:extLst>
          </p:cNvPr>
          <p:cNvSpPr>
            <a:spLocks noGrp="1"/>
          </p:cNvSpPr>
          <p:nvPr>
            <p:ph type="body" sz="quarter" idx="48" hasCustomPrompt="1"/>
          </p:nvPr>
        </p:nvSpPr>
        <p:spPr>
          <a:xfrm>
            <a:off x="6195219" y="1873515"/>
            <a:ext cx="2612241" cy="3067200"/>
          </a:xfrm>
          <a:prstGeom prst="rect">
            <a:avLst/>
          </a:prstGeom>
        </p:spPr>
        <p:txBody>
          <a:bodyPr lIns="0" tIns="0" rIns="0" bIns="0"/>
          <a:lstStyle>
            <a:lvl1pPr marL="171459" marR="0" indent="-171459" algn="l" rtl="0">
              <a:lnSpc>
                <a:spcPts val="1250"/>
              </a:lnSpc>
              <a:spcBef>
                <a:spcPts val="400"/>
              </a:spcBef>
              <a:spcAft>
                <a:spcPts val="0"/>
              </a:spcAft>
              <a:buClr>
                <a:srgbClr val="009FE3"/>
              </a:buClr>
              <a:buSzPct val="140000"/>
              <a:buFont typeface="Arial" panose="020B0604020202020204" pitchFamily="34" charset="0"/>
              <a:buChar char="•"/>
              <a:defRPr lang="en-US" sz="800" b="0" i="0" u="none" strike="noStrike" cap="none" dirty="0">
                <a:solidFill>
                  <a:srgbClr val="333333"/>
                </a:solidFill>
                <a:latin typeface="+mn-lt"/>
                <a:ea typeface="Verdana Regular" pitchFamily="34" charset="-122"/>
                <a:cs typeface="Verdana Regular" pitchFamily="34" charset="-120"/>
                <a:sym typeface="Arial"/>
              </a:defRPr>
            </a:lvl1pPr>
          </a:lstStyle>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endParaRPr lang="en-US" sz="800" dirty="0">
              <a:latin typeface="+mn-lt"/>
            </a:endParaRPr>
          </a:p>
        </p:txBody>
      </p:sp>
      <p:sp>
        <p:nvSpPr>
          <p:cNvPr id="39" name="Текст 16">
            <a:extLst>
              <a:ext uri="{FF2B5EF4-FFF2-40B4-BE49-F238E27FC236}">
                <a16:creationId xmlns:a16="http://schemas.microsoft.com/office/drawing/2014/main" xmlns="" id="{B5DA061F-0A0D-486F-A068-688AB624B498}"/>
              </a:ext>
            </a:extLst>
          </p:cNvPr>
          <p:cNvSpPr>
            <a:spLocks noGrp="1"/>
          </p:cNvSpPr>
          <p:nvPr>
            <p:ph type="body" sz="quarter" idx="49" hasCustomPrompt="1"/>
          </p:nvPr>
        </p:nvSpPr>
        <p:spPr>
          <a:xfrm>
            <a:off x="3397153" y="1873515"/>
            <a:ext cx="2612241" cy="3067200"/>
          </a:xfrm>
          <a:prstGeom prst="rect">
            <a:avLst/>
          </a:prstGeom>
        </p:spPr>
        <p:txBody>
          <a:bodyPr lIns="0" tIns="0" rIns="0" bIns="0"/>
          <a:lstStyle>
            <a:lvl1pPr marL="171459" marR="0" indent="-171459" algn="l" rtl="0">
              <a:lnSpc>
                <a:spcPts val="1250"/>
              </a:lnSpc>
              <a:spcBef>
                <a:spcPts val="400"/>
              </a:spcBef>
              <a:spcAft>
                <a:spcPts val="0"/>
              </a:spcAft>
              <a:buClr>
                <a:srgbClr val="009FE3"/>
              </a:buClr>
              <a:buSzPct val="140000"/>
              <a:buFont typeface="Arial" panose="020B0604020202020204" pitchFamily="34" charset="0"/>
              <a:buChar char="•"/>
              <a:defRPr lang="en-US" sz="800" b="0" i="0" u="none" strike="noStrike" cap="none" dirty="0">
                <a:solidFill>
                  <a:srgbClr val="333333"/>
                </a:solidFill>
                <a:latin typeface="+mn-lt"/>
                <a:ea typeface="Verdana Regular" pitchFamily="34" charset="-122"/>
                <a:cs typeface="Verdana Regular" pitchFamily="34" charset="-120"/>
                <a:sym typeface="Arial"/>
              </a:defRPr>
            </a:lvl1pPr>
          </a:lstStyle>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endParaRPr lang="en-US" sz="800" dirty="0">
              <a:latin typeface="+mn-lt"/>
            </a:endParaRPr>
          </a:p>
        </p:txBody>
      </p:sp>
      <p:sp>
        <p:nvSpPr>
          <p:cNvPr id="41" name="Прямоугольник 29">
            <a:extLst>
              <a:ext uri="{FF2B5EF4-FFF2-40B4-BE49-F238E27FC236}">
                <a16:creationId xmlns:a16="http://schemas.microsoft.com/office/drawing/2014/main" xmlns="" id="{2F229D6E-1308-44D5-9903-4155A2DED853}"/>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42" name="Текст 16">
            <a:extLst>
              <a:ext uri="{FF2B5EF4-FFF2-40B4-BE49-F238E27FC236}">
                <a16:creationId xmlns:a16="http://schemas.microsoft.com/office/drawing/2014/main" xmlns="" id="{399561F0-F766-4D0B-9D17-F34616FBD4DD}"/>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43" name="Текст 16">
            <a:extLst>
              <a:ext uri="{FF2B5EF4-FFF2-40B4-BE49-F238E27FC236}">
                <a16:creationId xmlns:a16="http://schemas.microsoft.com/office/drawing/2014/main" xmlns="" id="{42BD0FF6-DABE-4435-82B8-CC6D1291F3E1}"/>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44" name="Текст 16">
            <a:extLst>
              <a:ext uri="{FF2B5EF4-FFF2-40B4-BE49-F238E27FC236}">
                <a16:creationId xmlns:a16="http://schemas.microsoft.com/office/drawing/2014/main" xmlns="" id="{D5EC76BC-577D-481C-B1F4-7D3D50F69DD2}"/>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45" name="Текст 16">
            <a:extLst>
              <a:ext uri="{FF2B5EF4-FFF2-40B4-BE49-F238E27FC236}">
                <a16:creationId xmlns:a16="http://schemas.microsoft.com/office/drawing/2014/main" xmlns="" id="{CC180136-6FF4-4DB7-953E-38A9EAD8480F}"/>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46" name="Текст 16">
            <a:extLst>
              <a:ext uri="{FF2B5EF4-FFF2-40B4-BE49-F238E27FC236}">
                <a16:creationId xmlns:a16="http://schemas.microsoft.com/office/drawing/2014/main" xmlns="" id="{92B1A523-2411-412D-A626-99583CBDC838}"/>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47" name="Текст 16">
            <a:extLst>
              <a:ext uri="{FF2B5EF4-FFF2-40B4-BE49-F238E27FC236}">
                <a16:creationId xmlns:a16="http://schemas.microsoft.com/office/drawing/2014/main" xmlns="" id="{18FF11F5-42A4-4DBF-84F0-2F11E7C37783}"/>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48" name="Прямая соединительная линия 46">
            <a:extLst>
              <a:ext uri="{FF2B5EF4-FFF2-40B4-BE49-F238E27FC236}">
                <a16:creationId xmlns:a16="http://schemas.microsoft.com/office/drawing/2014/main" xmlns="" id="{558376BD-FA42-4A72-8FE9-369BFE5EB000}"/>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49" name="Группа 48">
            <a:extLst>
              <a:ext uri="{FF2B5EF4-FFF2-40B4-BE49-F238E27FC236}">
                <a16:creationId xmlns:a16="http://schemas.microsoft.com/office/drawing/2014/main" xmlns="" id="{A83C41D6-8C37-4475-AD27-6591D06E5383}"/>
              </a:ext>
            </a:extLst>
          </p:cNvPr>
          <p:cNvGrpSpPr/>
          <p:nvPr userDrawn="1"/>
        </p:nvGrpSpPr>
        <p:grpSpPr>
          <a:xfrm>
            <a:off x="50803" y="43806"/>
            <a:ext cx="294721" cy="190465"/>
            <a:chOff x="5645187" y="1645875"/>
            <a:chExt cx="2732773" cy="2173616"/>
          </a:xfrm>
          <a:solidFill>
            <a:schemeClr val="lt1"/>
          </a:solidFill>
        </p:grpSpPr>
        <p:sp>
          <p:nvSpPr>
            <p:cNvPr id="50" name="Полилиния 49">
              <a:extLst>
                <a:ext uri="{FF2B5EF4-FFF2-40B4-BE49-F238E27FC236}">
                  <a16:creationId xmlns:a16="http://schemas.microsoft.com/office/drawing/2014/main" xmlns="" id="{5BEFAD99-35DC-445D-A0AC-D7D579DB4CED}"/>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51" name="Полилиния 50">
              <a:extLst>
                <a:ext uri="{FF2B5EF4-FFF2-40B4-BE49-F238E27FC236}">
                  <a16:creationId xmlns:a16="http://schemas.microsoft.com/office/drawing/2014/main" xmlns="" id="{803EAE6F-BE42-4E19-B1BF-68E6EFB8C9A5}"/>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52" name="Полилиния 51">
              <a:extLst>
                <a:ext uri="{FF2B5EF4-FFF2-40B4-BE49-F238E27FC236}">
                  <a16:creationId xmlns:a16="http://schemas.microsoft.com/office/drawing/2014/main" xmlns="" id="{066E3949-E015-4284-97CC-96DBDCB8F331}"/>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53" name="Group 32">
            <a:extLst>
              <a:ext uri="{FF2B5EF4-FFF2-40B4-BE49-F238E27FC236}">
                <a16:creationId xmlns:a16="http://schemas.microsoft.com/office/drawing/2014/main" xmlns="" id="{FCECB75E-8140-4EF2-A62A-77F776AA4263}"/>
              </a:ext>
            </a:extLst>
          </p:cNvPr>
          <p:cNvGrpSpPr/>
          <p:nvPr userDrawn="1"/>
        </p:nvGrpSpPr>
        <p:grpSpPr>
          <a:xfrm>
            <a:off x="-8878" y="-5773"/>
            <a:ext cx="339078" cy="311173"/>
            <a:chOff x="-8878" y="-5773"/>
            <a:chExt cx="339078" cy="311173"/>
          </a:xfrm>
        </p:grpSpPr>
        <p:sp>
          <p:nvSpPr>
            <p:cNvPr id="54" name="Прямоугольник 53">
              <a:extLst>
                <a:ext uri="{FF2B5EF4-FFF2-40B4-BE49-F238E27FC236}">
                  <a16:creationId xmlns:a16="http://schemas.microsoft.com/office/drawing/2014/main" xmlns="" id="{D272BBCE-0539-4C72-A07C-21407F3790EE}"/>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55" name="Группа 54">
              <a:extLst>
                <a:ext uri="{FF2B5EF4-FFF2-40B4-BE49-F238E27FC236}">
                  <a16:creationId xmlns:a16="http://schemas.microsoft.com/office/drawing/2014/main" xmlns="" id="{C84C4760-860F-45DC-B67A-68893F55CE5E}"/>
                </a:ext>
              </a:extLst>
            </p:cNvPr>
            <p:cNvGrpSpPr/>
            <p:nvPr userDrawn="1"/>
          </p:nvGrpSpPr>
          <p:grpSpPr>
            <a:xfrm>
              <a:off x="41277" y="43805"/>
              <a:ext cx="239461" cy="190465"/>
              <a:chOff x="5645187" y="1645875"/>
              <a:chExt cx="2732773" cy="2173616"/>
            </a:xfrm>
            <a:solidFill>
              <a:schemeClr val="lt1"/>
            </a:solidFill>
          </p:grpSpPr>
          <p:sp>
            <p:nvSpPr>
              <p:cNvPr id="56" name="Полилиния 49">
                <a:extLst>
                  <a:ext uri="{FF2B5EF4-FFF2-40B4-BE49-F238E27FC236}">
                    <a16:creationId xmlns:a16="http://schemas.microsoft.com/office/drawing/2014/main" xmlns="" id="{5C94B169-EE0F-4758-A220-E441A085532E}"/>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57" name="Полилиния 50">
                <a:extLst>
                  <a:ext uri="{FF2B5EF4-FFF2-40B4-BE49-F238E27FC236}">
                    <a16:creationId xmlns:a16="http://schemas.microsoft.com/office/drawing/2014/main" xmlns="" id="{4C323B50-58FF-4348-9C67-A71C7BABA9D0}"/>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58" name="Полилиния 51">
                <a:extLst>
                  <a:ext uri="{FF2B5EF4-FFF2-40B4-BE49-F238E27FC236}">
                    <a16:creationId xmlns:a16="http://schemas.microsoft.com/office/drawing/2014/main" xmlns="" id="{04D96978-3BDC-42E2-A2FF-6D07FCCA1157}"/>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60" name="Прямоугольник 30">
            <a:extLst>
              <a:ext uri="{FF2B5EF4-FFF2-40B4-BE49-F238E27FC236}">
                <a16:creationId xmlns:a16="http://schemas.microsoft.com/office/drawing/2014/main" xmlns="" id="{092F5BC9-BE3F-400D-88C5-37C3B28D260A}"/>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63" name="Заголовок 11">
            <a:extLst>
              <a:ext uri="{FF2B5EF4-FFF2-40B4-BE49-F238E27FC236}">
                <a16:creationId xmlns:a16="http://schemas.microsoft.com/office/drawing/2014/main" xmlns="" id="{5D4032F8-75B8-470E-9788-1BCA175973C8}"/>
              </a:ext>
            </a:extLst>
          </p:cNvPr>
          <p:cNvSpPr>
            <a:spLocks noGrp="1"/>
          </p:cNvSpPr>
          <p:nvPr>
            <p:ph type="title" hasCustomPrompt="1"/>
          </p:nvPr>
        </p:nvSpPr>
        <p:spPr>
          <a:xfrm>
            <a:off x="572187" y="474717"/>
            <a:ext cx="11032438" cy="570297"/>
          </a:xfrm>
          <a:prstGeom prst="rect">
            <a:avLst/>
          </a:prstGeom>
        </p:spPr>
        <p:txBody>
          <a:bodyPr lIns="0" tIns="0" rIns="0" bIns="0"/>
          <a:lstStyle>
            <a:lvl1pPr>
              <a:defRPr sz="2500" b="1">
                <a:solidFill>
                  <a:srgbClr val="004494"/>
                </a:solidFill>
                <a:latin typeface="+mj-lt"/>
              </a:defRPr>
            </a:lvl1pPr>
          </a:lstStyle>
          <a:p>
            <a:r>
              <a:rPr lang="ru-RU" dirty="0"/>
              <a:t>4 БУЛЛИТА И ВЫВОДЫ</a:t>
            </a:r>
          </a:p>
        </p:txBody>
      </p:sp>
      <p:pic>
        <p:nvPicPr>
          <p:cNvPr id="67" name="Google Shape;12;p1" descr="preencoded.png">
            <a:extLst>
              <a:ext uri="{FF2B5EF4-FFF2-40B4-BE49-F238E27FC236}">
                <a16:creationId xmlns:a16="http://schemas.microsoft.com/office/drawing/2014/main" xmlns="" id="{A83F30DC-4ED5-4E8B-97CF-0DAFE61D4AE9}"/>
              </a:ext>
            </a:extLst>
          </p:cNvPr>
          <p:cNvPicPr preferRelativeResize="0"/>
          <p:nvPr userDrawn="1"/>
        </p:nvPicPr>
        <p:blipFill rotWithShape="1">
          <a:blip r:embed="rId2">
            <a:alphaModFix/>
          </a:blip>
          <a:srcRect/>
          <a:stretch/>
        </p:blipFill>
        <p:spPr>
          <a:xfrm>
            <a:off x="580694" y="6595640"/>
            <a:ext cx="11035044" cy="183043"/>
          </a:xfrm>
          <a:prstGeom prst="rect">
            <a:avLst/>
          </a:prstGeom>
          <a:noFill/>
          <a:ln>
            <a:noFill/>
          </a:ln>
        </p:spPr>
      </p:pic>
      <p:sp>
        <p:nvSpPr>
          <p:cNvPr id="68" name="Текст 16">
            <a:extLst>
              <a:ext uri="{FF2B5EF4-FFF2-40B4-BE49-F238E27FC236}">
                <a16:creationId xmlns:a16="http://schemas.microsoft.com/office/drawing/2014/main" xmlns="" id="{D31E6A00-573A-4880-A9DE-499E88062D86}"/>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40" name="Текст 16">
            <a:extLst>
              <a:ext uri="{FF2B5EF4-FFF2-40B4-BE49-F238E27FC236}">
                <a16:creationId xmlns:a16="http://schemas.microsoft.com/office/drawing/2014/main" xmlns="" id="{42D55111-84C6-4990-9BCD-7C9850C35AAD}"/>
              </a:ext>
            </a:extLst>
          </p:cNvPr>
          <p:cNvSpPr>
            <a:spLocks noGrp="1"/>
          </p:cNvSpPr>
          <p:nvPr>
            <p:ph type="body" sz="quarter" idx="23" hasCustomPrompt="1"/>
          </p:nvPr>
        </p:nvSpPr>
        <p:spPr>
          <a:xfrm>
            <a:off x="1084668" y="1255646"/>
            <a:ext cx="2099760" cy="251051"/>
          </a:xfrm>
          <a:prstGeom prst="rect">
            <a:avLst/>
          </a:prstGeom>
        </p:spPr>
        <p:txBody>
          <a:bodyPr lIns="0" tIns="0" rIns="0" bIns="0"/>
          <a:lstStyle>
            <a:lvl1pPr algn="l">
              <a:lnSpc>
                <a:spcPts val="1489"/>
              </a:lnSpc>
              <a:defRPr sz="1200" b="1" spc="0">
                <a:solidFill>
                  <a:srgbClr val="004494"/>
                </a:solidFill>
                <a:latin typeface="+mj-lt"/>
              </a:defRPr>
            </a:lvl1pPr>
          </a:lstStyle>
          <a:p>
            <a:pPr>
              <a:lnSpc>
                <a:spcPts val="1489"/>
              </a:lnSpc>
            </a:pPr>
            <a:r>
              <a:rPr lang="en-US" sz="1201" b="1" spc="-48" dirty="0">
                <a:solidFill>
                  <a:srgbClr val="1462AD"/>
                </a:solidFill>
                <a:latin typeface="+mn-lt"/>
                <a:ea typeface="Verdana Bold" pitchFamily="34" charset="-122"/>
                <a:cs typeface="Verdana Bold" pitchFamily="34" charset="-120"/>
              </a:rPr>
              <a:t>20 000 LOREMSIT</a:t>
            </a:r>
            <a:endParaRPr lang="en-US" sz="1201" dirty="0">
              <a:latin typeface="+mn-lt"/>
            </a:endParaRPr>
          </a:p>
          <a:p>
            <a:pPr lvl="0"/>
            <a:endParaRPr lang="ru-RU" dirty="0"/>
          </a:p>
        </p:txBody>
      </p:sp>
      <p:sp>
        <p:nvSpPr>
          <p:cNvPr id="69" name="Текст 16">
            <a:extLst>
              <a:ext uri="{FF2B5EF4-FFF2-40B4-BE49-F238E27FC236}">
                <a16:creationId xmlns:a16="http://schemas.microsoft.com/office/drawing/2014/main" xmlns="" id="{E29D475C-BCB9-40EC-9716-75982E97E43E}"/>
              </a:ext>
            </a:extLst>
          </p:cNvPr>
          <p:cNvSpPr>
            <a:spLocks noGrp="1"/>
          </p:cNvSpPr>
          <p:nvPr>
            <p:ph type="body" sz="quarter" idx="50" hasCustomPrompt="1"/>
          </p:nvPr>
        </p:nvSpPr>
        <p:spPr>
          <a:xfrm>
            <a:off x="3909634" y="1255646"/>
            <a:ext cx="2099760" cy="251051"/>
          </a:xfrm>
          <a:prstGeom prst="rect">
            <a:avLst/>
          </a:prstGeom>
        </p:spPr>
        <p:txBody>
          <a:bodyPr lIns="0" tIns="0" rIns="0" bIns="0"/>
          <a:lstStyle>
            <a:lvl1pPr algn="l">
              <a:lnSpc>
                <a:spcPts val="1489"/>
              </a:lnSpc>
              <a:defRPr sz="1200" b="1" spc="0">
                <a:solidFill>
                  <a:srgbClr val="004494"/>
                </a:solidFill>
                <a:latin typeface="+mj-lt"/>
              </a:defRPr>
            </a:lvl1pPr>
          </a:lstStyle>
          <a:p>
            <a:pPr>
              <a:lnSpc>
                <a:spcPts val="1489"/>
              </a:lnSpc>
            </a:pPr>
            <a:r>
              <a:rPr lang="en-US" sz="1201" b="1" spc="-48" dirty="0">
                <a:solidFill>
                  <a:srgbClr val="1462AD"/>
                </a:solidFill>
                <a:latin typeface="+mn-lt"/>
                <a:ea typeface="Verdana Bold" pitchFamily="34" charset="-122"/>
                <a:cs typeface="Verdana Bold" pitchFamily="34" charset="-120"/>
              </a:rPr>
              <a:t>20 000 LOREMSIT</a:t>
            </a:r>
            <a:endParaRPr lang="en-US" sz="1201" dirty="0">
              <a:latin typeface="+mn-lt"/>
            </a:endParaRPr>
          </a:p>
          <a:p>
            <a:pPr lvl="0"/>
            <a:endParaRPr lang="ru-RU" dirty="0"/>
          </a:p>
        </p:txBody>
      </p:sp>
      <p:sp>
        <p:nvSpPr>
          <p:cNvPr id="70" name="Текст 16">
            <a:extLst>
              <a:ext uri="{FF2B5EF4-FFF2-40B4-BE49-F238E27FC236}">
                <a16:creationId xmlns:a16="http://schemas.microsoft.com/office/drawing/2014/main" xmlns="" id="{3E6B545A-31E4-4C50-9E46-47FBDE81ED30}"/>
              </a:ext>
            </a:extLst>
          </p:cNvPr>
          <p:cNvSpPr>
            <a:spLocks noGrp="1"/>
          </p:cNvSpPr>
          <p:nvPr>
            <p:ph type="body" sz="quarter" idx="51" hasCustomPrompt="1"/>
          </p:nvPr>
        </p:nvSpPr>
        <p:spPr>
          <a:xfrm>
            <a:off x="6707700" y="1255646"/>
            <a:ext cx="2099760" cy="251051"/>
          </a:xfrm>
          <a:prstGeom prst="rect">
            <a:avLst/>
          </a:prstGeom>
        </p:spPr>
        <p:txBody>
          <a:bodyPr lIns="0" tIns="0" rIns="0" bIns="0"/>
          <a:lstStyle>
            <a:lvl1pPr algn="l">
              <a:lnSpc>
                <a:spcPts val="1489"/>
              </a:lnSpc>
              <a:defRPr sz="1200" b="1" spc="0">
                <a:solidFill>
                  <a:srgbClr val="004494"/>
                </a:solidFill>
                <a:latin typeface="+mj-lt"/>
              </a:defRPr>
            </a:lvl1pPr>
          </a:lstStyle>
          <a:p>
            <a:pPr>
              <a:lnSpc>
                <a:spcPts val="1489"/>
              </a:lnSpc>
            </a:pPr>
            <a:r>
              <a:rPr lang="en-US" sz="1201" b="1" spc="-48" dirty="0">
                <a:solidFill>
                  <a:srgbClr val="1462AD"/>
                </a:solidFill>
                <a:latin typeface="+mn-lt"/>
                <a:ea typeface="Verdana Bold" pitchFamily="34" charset="-122"/>
                <a:cs typeface="Verdana Bold" pitchFamily="34" charset="-120"/>
              </a:rPr>
              <a:t>20 000 LOREMSIT</a:t>
            </a:r>
            <a:endParaRPr lang="en-US" sz="1201" dirty="0">
              <a:latin typeface="+mn-lt"/>
            </a:endParaRPr>
          </a:p>
          <a:p>
            <a:pPr lvl="0"/>
            <a:endParaRPr lang="ru-RU" dirty="0"/>
          </a:p>
        </p:txBody>
      </p:sp>
      <p:sp>
        <p:nvSpPr>
          <p:cNvPr id="71" name="Текст 16">
            <a:extLst>
              <a:ext uri="{FF2B5EF4-FFF2-40B4-BE49-F238E27FC236}">
                <a16:creationId xmlns:a16="http://schemas.microsoft.com/office/drawing/2014/main" xmlns="" id="{DF9A610D-7785-4139-AB5D-E531673CCB5E}"/>
              </a:ext>
            </a:extLst>
          </p:cNvPr>
          <p:cNvSpPr>
            <a:spLocks noGrp="1"/>
          </p:cNvSpPr>
          <p:nvPr>
            <p:ph type="body" sz="quarter" idx="52" hasCustomPrompt="1"/>
          </p:nvPr>
        </p:nvSpPr>
        <p:spPr>
          <a:xfrm>
            <a:off x="9504865" y="1255646"/>
            <a:ext cx="2099760" cy="251051"/>
          </a:xfrm>
          <a:prstGeom prst="rect">
            <a:avLst/>
          </a:prstGeom>
        </p:spPr>
        <p:txBody>
          <a:bodyPr lIns="0" tIns="0" rIns="0" bIns="0"/>
          <a:lstStyle>
            <a:lvl1pPr algn="l">
              <a:lnSpc>
                <a:spcPts val="1489"/>
              </a:lnSpc>
              <a:defRPr sz="1200" b="1" spc="0">
                <a:solidFill>
                  <a:srgbClr val="004494"/>
                </a:solidFill>
                <a:latin typeface="+mj-lt"/>
              </a:defRPr>
            </a:lvl1pPr>
          </a:lstStyle>
          <a:p>
            <a:pPr>
              <a:lnSpc>
                <a:spcPts val="1489"/>
              </a:lnSpc>
            </a:pPr>
            <a:r>
              <a:rPr lang="en-US" sz="1201" b="1" spc="-48" dirty="0">
                <a:solidFill>
                  <a:srgbClr val="1462AD"/>
                </a:solidFill>
                <a:latin typeface="+mn-lt"/>
                <a:ea typeface="Verdana Bold" pitchFamily="34" charset="-122"/>
                <a:cs typeface="Verdana Bold" pitchFamily="34" charset="-120"/>
              </a:rPr>
              <a:t>20 000 LOREMSIT</a:t>
            </a:r>
            <a:endParaRPr lang="en-US" sz="1201" dirty="0">
              <a:latin typeface="+mn-lt"/>
            </a:endParaRPr>
          </a:p>
          <a:p>
            <a:pPr lvl="0"/>
            <a:endParaRPr lang="ru-RU" dirty="0"/>
          </a:p>
        </p:txBody>
      </p:sp>
      <p:sp>
        <p:nvSpPr>
          <p:cNvPr id="2" name="TextBox 1">
            <a:extLst>
              <a:ext uri="{FF2B5EF4-FFF2-40B4-BE49-F238E27FC236}">
                <a16:creationId xmlns:a16="http://schemas.microsoft.com/office/drawing/2014/main" xmlns="" id="{FC94A4CB-CCEE-F8C8-FB41-CBE71BDEE008}"/>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1971847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Титульный слайд 3">
    <p:spTree>
      <p:nvGrpSpPr>
        <p:cNvPr id="1" name=""/>
        <p:cNvGrpSpPr/>
        <p:nvPr/>
      </p:nvGrpSpPr>
      <p:grpSpPr>
        <a:xfrm>
          <a:off x="0" y="0"/>
          <a:ext cx="0" cy="0"/>
          <a:chOff x="0" y="0"/>
          <a:chExt cx="0" cy="0"/>
        </a:xfrm>
      </p:grpSpPr>
      <p:pic>
        <p:nvPicPr>
          <p:cNvPr id="3" name="Image 1" descr="preencoded.png">
            <a:extLst>
              <a:ext uri="{FF2B5EF4-FFF2-40B4-BE49-F238E27FC236}">
                <a16:creationId xmlns:a16="http://schemas.microsoft.com/office/drawing/2014/main" xmlns="" id="{F463C9D7-1B33-551A-ED51-040949D34B78}"/>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a:stretch/>
        </p:blipFill>
        <p:spPr>
          <a:xfrm>
            <a:off x="8" y="0"/>
            <a:ext cx="4257855" cy="6858000"/>
          </a:xfrm>
          <a:prstGeom prst="rect">
            <a:avLst/>
          </a:prstGeom>
        </p:spPr>
      </p:pic>
      <p:sp>
        <p:nvSpPr>
          <p:cNvPr id="4" name="Рисунок 7">
            <a:extLst>
              <a:ext uri="{FF2B5EF4-FFF2-40B4-BE49-F238E27FC236}">
                <a16:creationId xmlns:a16="http://schemas.microsoft.com/office/drawing/2014/main" xmlns="" id="{F58ADE55-72E6-0E8B-D3B8-C3760C03C0D5}"/>
              </a:ext>
            </a:extLst>
          </p:cNvPr>
          <p:cNvSpPr>
            <a:spLocks noGrp="1"/>
          </p:cNvSpPr>
          <p:nvPr>
            <p:ph type="pic" sz="quarter" idx="12" hasCustomPrompt="1"/>
          </p:nvPr>
        </p:nvSpPr>
        <p:spPr>
          <a:xfrm>
            <a:off x="4257862" y="0"/>
            <a:ext cx="7934145" cy="6858000"/>
          </a:xfrm>
          <a:prstGeom prst="rect">
            <a:avLst/>
          </a:prstGeom>
          <a:blipFill>
            <a:blip r:embed="rId4"/>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pic>
        <p:nvPicPr>
          <p:cNvPr id="5" name="Image 1" descr="preencoded.png">
            <a:extLst>
              <a:ext uri="{FF2B5EF4-FFF2-40B4-BE49-F238E27FC236}">
                <a16:creationId xmlns:a16="http://schemas.microsoft.com/office/drawing/2014/main" xmlns="" id="{4ADA6FB5-E804-3F79-6CD9-D3FDB4D3B50F}"/>
              </a:ext>
            </a:extLst>
          </p:cNvPr>
          <p:cNvPicPr>
            <a:picLocks noChangeAspect="1"/>
          </p:cNvPicPr>
          <p:nvPr userDrawn="1"/>
        </p:nvPicPr>
        <p:blipFill>
          <a:blip r:embed="rId5">
            <a:extLst>
              <a:ext uri="{96DAC541-7B7A-43D3-8B79-37D633B846F1}">
                <asvg:svgBlip xmlns="" xmlns:asvg="http://schemas.microsoft.com/office/drawing/2016/SVG/main" r:embed="rId6"/>
              </a:ext>
            </a:extLst>
          </a:blip>
          <a:srcRect/>
          <a:stretch/>
        </p:blipFill>
        <p:spPr>
          <a:xfrm>
            <a:off x="726750" y="522852"/>
            <a:ext cx="2448080" cy="433880"/>
          </a:xfrm>
          <a:prstGeom prst="rect">
            <a:avLst/>
          </a:prstGeom>
        </p:spPr>
      </p:pic>
      <p:sp>
        <p:nvSpPr>
          <p:cNvPr id="6" name="Заголовок 11">
            <a:extLst>
              <a:ext uri="{FF2B5EF4-FFF2-40B4-BE49-F238E27FC236}">
                <a16:creationId xmlns:a16="http://schemas.microsoft.com/office/drawing/2014/main" xmlns="" id="{62076B61-603B-71BC-6ABC-6EB742E2DACA}"/>
              </a:ext>
            </a:extLst>
          </p:cNvPr>
          <p:cNvSpPr>
            <a:spLocks noGrp="1"/>
          </p:cNvSpPr>
          <p:nvPr>
            <p:ph type="title" hasCustomPrompt="1"/>
          </p:nvPr>
        </p:nvSpPr>
        <p:spPr>
          <a:xfrm>
            <a:off x="600397" y="3326910"/>
            <a:ext cx="3272786" cy="1595290"/>
          </a:xfrm>
          <a:prstGeom prst="rect">
            <a:avLst/>
          </a:prstGeom>
        </p:spPr>
        <p:txBody>
          <a:bodyPr lIns="0" tIns="0" rIns="0" bIns="0"/>
          <a:lstStyle>
            <a:lvl1pPr>
              <a:defRPr sz="2000" b="1">
                <a:solidFill>
                  <a:schemeClr val="bg1"/>
                </a:solidFill>
                <a:latin typeface="+mj-lt"/>
              </a:defRPr>
            </a:lvl1pPr>
          </a:lstStyle>
          <a:p>
            <a:r>
              <a:rPr lang="en-US" dirty="0"/>
              <a:t>LOREM IPSUM DOLOR SIT AMET CONSE</a:t>
            </a:r>
            <a:endParaRPr lang="ru-RU" dirty="0"/>
          </a:p>
        </p:txBody>
      </p:sp>
      <p:pic>
        <p:nvPicPr>
          <p:cNvPr id="7" name="Image 3" descr="preencoded.png">
            <a:extLst>
              <a:ext uri="{FF2B5EF4-FFF2-40B4-BE49-F238E27FC236}">
                <a16:creationId xmlns:a16="http://schemas.microsoft.com/office/drawing/2014/main" xmlns="" id="{8DFD9E85-9B4B-97F5-FEA4-0573ED072284}"/>
              </a:ext>
            </a:extLst>
          </p:cNvPr>
          <p:cNvPicPr>
            <a:picLocks noChangeAspect="1"/>
          </p:cNvPicPr>
          <p:nvPr userDrawn="1"/>
        </p:nvPicPr>
        <p:blipFill>
          <a:blip r:embed="rId7">
            <a:extLst>
              <a:ext uri="{96DAC541-7B7A-43D3-8B79-37D633B846F1}">
                <asvg:svgBlip xmlns="" xmlns:asvg="http://schemas.microsoft.com/office/drawing/2016/SVG/main" r:embed="rId8"/>
              </a:ext>
            </a:extLst>
          </a:blip>
          <a:srcRect/>
          <a:stretch/>
        </p:blipFill>
        <p:spPr>
          <a:xfrm>
            <a:off x="5" y="1482442"/>
            <a:ext cx="4257855" cy="11715"/>
          </a:xfrm>
          <a:prstGeom prst="rect">
            <a:avLst/>
          </a:prstGeom>
        </p:spPr>
      </p:pic>
      <p:pic>
        <p:nvPicPr>
          <p:cNvPr id="8" name="Image 3" descr="preencoded.png">
            <a:extLst>
              <a:ext uri="{FF2B5EF4-FFF2-40B4-BE49-F238E27FC236}">
                <a16:creationId xmlns:a16="http://schemas.microsoft.com/office/drawing/2014/main" xmlns="" id="{85BA2F1C-6B7C-9667-4065-CD3487AE2AA8}"/>
              </a:ext>
            </a:extLst>
          </p:cNvPr>
          <p:cNvPicPr>
            <a:picLocks noChangeAspect="1"/>
          </p:cNvPicPr>
          <p:nvPr userDrawn="1"/>
        </p:nvPicPr>
        <p:blipFill>
          <a:blip r:embed="rId7">
            <a:extLst>
              <a:ext uri="{96DAC541-7B7A-43D3-8B79-37D633B846F1}">
                <asvg:svgBlip xmlns="" xmlns:asvg="http://schemas.microsoft.com/office/drawing/2016/SVG/main" r:embed="rId8"/>
              </a:ext>
            </a:extLst>
          </a:blip>
          <a:srcRect/>
          <a:stretch/>
        </p:blipFill>
        <p:spPr>
          <a:xfrm>
            <a:off x="5" y="6023962"/>
            <a:ext cx="4257855" cy="11715"/>
          </a:xfrm>
          <a:prstGeom prst="rect">
            <a:avLst/>
          </a:prstGeom>
        </p:spPr>
      </p:pic>
      <p:sp>
        <p:nvSpPr>
          <p:cNvPr id="9" name="Текст 16">
            <a:extLst>
              <a:ext uri="{FF2B5EF4-FFF2-40B4-BE49-F238E27FC236}">
                <a16:creationId xmlns:a16="http://schemas.microsoft.com/office/drawing/2014/main" xmlns="" id="{E89733FD-1AFA-2644-1C30-6C3BFE70B9CA}"/>
              </a:ext>
            </a:extLst>
          </p:cNvPr>
          <p:cNvSpPr>
            <a:spLocks noGrp="1"/>
          </p:cNvSpPr>
          <p:nvPr>
            <p:ph type="body" sz="quarter" idx="10" hasCustomPrompt="1"/>
          </p:nvPr>
        </p:nvSpPr>
        <p:spPr>
          <a:xfrm>
            <a:off x="600397" y="6156103"/>
            <a:ext cx="3243557" cy="223558"/>
          </a:xfrm>
          <a:prstGeom prst="rect">
            <a:avLst/>
          </a:prstGeom>
        </p:spPr>
        <p:txBody>
          <a:bodyPr lIns="0" tIns="0" rIns="0" bIns="0"/>
          <a:lstStyle>
            <a:lvl1pPr>
              <a:defRPr sz="600" b="1" spc="0">
                <a:solidFill>
                  <a:schemeClr val="bg1"/>
                </a:solidFill>
                <a:latin typeface="+mn-lt"/>
              </a:defRPr>
            </a:lvl1pPr>
          </a:lstStyle>
          <a:p>
            <a:pPr lvl="0"/>
            <a:r>
              <a:rPr lang="en" dirty="0"/>
              <a:t>LOREM IPSUM DOLOR SIT AMET CONSE</a:t>
            </a:r>
            <a:endParaRPr lang="ru-RU" dirty="0"/>
          </a:p>
        </p:txBody>
      </p:sp>
      <p:sp>
        <p:nvSpPr>
          <p:cNvPr id="10" name="Текст 16">
            <a:extLst>
              <a:ext uri="{FF2B5EF4-FFF2-40B4-BE49-F238E27FC236}">
                <a16:creationId xmlns:a16="http://schemas.microsoft.com/office/drawing/2014/main" xmlns="" id="{C75EB651-8A4A-3188-814C-54A6E5D99ED5}"/>
              </a:ext>
            </a:extLst>
          </p:cNvPr>
          <p:cNvSpPr>
            <a:spLocks noGrp="1"/>
          </p:cNvSpPr>
          <p:nvPr>
            <p:ph type="body" sz="quarter" idx="11" hasCustomPrompt="1"/>
          </p:nvPr>
        </p:nvSpPr>
        <p:spPr>
          <a:xfrm>
            <a:off x="600397" y="6379674"/>
            <a:ext cx="634954" cy="193819"/>
          </a:xfrm>
          <a:prstGeom prst="rect">
            <a:avLst/>
          </a:prstGeom>
        </p:spPr>
        <p:txBody>
          <a:bodyPr lIns="0" tIns="0" rIns="0" bIns="0"/>
          <a:lstStyle>
            <a:lvl1pPr algn="l">
              <a:defRPr sz="600" b="1" spc="0">
                <a:solidFill>
                  <a:schemeClr val="bg1"/>
                </a:solidFill>
                <a:latin typeface="+mn-lt"/>
              </a:defRPr>
            </a:lvl1pPr>
          </a:lstStyle>
          <a:p>
            <a:pPr lvl="0"/>
            <a:r>
              <a:rPr lang="en" dirty="0"/>
              <a:t>2023</a:t>
            </a:r>
            <a:r>
              <a:rPr lang="ru-RU" dirty="0"/>
              <a:t> Г.</a:t>
            </a:r>
          </a:p>
        </p:txBody>
      </p:sp>
    </p:spTree>
    <p:extLst>
      <p:ext uri="{BB962C8B-B14F-4D97-AF65-F5344CB8AC3E}">
        <p14:creationId xmlns:p14="http://schemas.microsoft.com/office/powerpoint/2010/main" val="13552793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Слайд с буллитами и выводами 3">
    <p:spTree>
      <p:nvGrpSpPr>
        <p:cNvPr id="1" name=""/>
        <p:cNvGrpSpPr/>
        <p:nvPr/>
      </p:nvGrpSpPr>
      <p:grpSpPr>
        <a:xfrm>
          <a:off x="0" y="0"/>
          <a:ext cx="0" cy="0"/>
          <a:chOff x="0" y="0"/>
          <a:chExt cx="0" cy="0"/>
        </a:xfrm>
      </p:grpSpPr>
      <p:sp>
        <p:nvSpPr>
          <p:cNvPr id="9" name="Текст 16">
            <a:extLst>
              <a:ext uri="{FF2B5EF4-FFF2-40B4-BE49-F238E27FC236}">
                <a16:creationId xmlns:a16="http://schemas.microsoft.com/office/drawing/2014/main" xmlns="" id="{2E155FF6-88D0-FF66-2EA7-424E014BFFA5}"/>
              </a:ext>
            </a:extLst>
          </p:cNvPr>
          <p:cNvSpPr>
            <a:spLocks noGrp="1"/>
          </p:cNvSpPr>
          <p:nvPr>
            <p:ph type="body" sz="quarter" idx="40" hasCustomPrompt="1"/>
          </p:nvPr>
        </p:nvSpPr>
        <p:spPr>
          <a:xfrm>
            <a:off x="769609" y="5455328"/>
            <a:ext cx="2217397" cy="864534"/>
          </a:xfrm>
          <a:prstGeom prst="rect">
            <a:avLst/>
          </a:prstGeom>
        </p:spPr>
        <p:txBody>
          <a:bodyPr lIns="0" tIns="0" rIns="0" bIns="0"/>
          <a:lstStyle>
            <a:lvl1pPr marL="0" indent="0">
              <a:lnSpc>
                <a:spcPts val="1176"/>
              </a:lnSpc>
              <a:buClr>
                <a:srgbClr val="009FE3"/>
              </a:buClr>
              <a:buSzPct val="140000"/>
              <a:buFontTx/>
              <a:buNone/>
              <a:defRPr sz="800" b="0" spc="0">
                <a:solidFill>
                  <a:srgbClr val="333333"/>
                </a:solidFill>
                <a:latin typeface="+mn-lt"/>
              </a:defRPr>
            </a:lvl1pPr>
          </a:lstStyle>
          <a:p>
            <a:pPr>
              <a:lnSpc>
                <a:spcPts val="1176"/>
              </a:lnSpc>
            </a:pPr>
            <a:r>
              <a:rPr lang="en-US" sz="800" dirty="0">
                <a:solidFill>
                  <a:srgbClr val="333333"/>
                </a:solidFill>
                <a:latin typeface="+mn-lt"/>
                <a:ea typeface="Verdana Regular" pitchFamily="34" charset="-122"/>
                <a:cs typeface="Verdana Regular" pitchFamily="34" charset="-120"/>
              </a:rPr>
              <a:t>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Nunc </a:t>
            </a:r>
            <a:r>
              <a:rPr lang="en-US" sz="800" dirty="0" err="1">
                <a:solidFill>
                  <a:srgbClr val="333333"/>
                </a:solidFill>
                <a:latin typeface="+mn-lt"/>
                <a:ea typeface="Verdana Regular" pitchFamily="34" charset="-122"/>
                <a:cs typeface="Verdana Regular" pitchFamily="34" charset="-120"/>
              </a:rPr>
              <a:t>eget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dapibus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urna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Suspendis</a:t>
            </a:r>
            <a:r>
              <a:rPr lang="en-US" sz="800" dirty="0">
                <a:solidFill>
                  <a:srgbClr val="333333"/>
                </a:solidFill>
                <a:latin typeface="+mn-lt"/>
                <a:ea typeface="Verdana Regular" pitchFamily="34" charset="-122"/>
                <a:cs typeface="Verdana Regular" pitchFamily="34" charset="-120"/>
              </a:rPr>
              <a:t> Duis </a:t>
            </a:r>
            <a:r>
              <a:rPr lang="en-US" sz="800" dirty="0" err="1">
                <a:solidFill>
                  <a:srgbClr val="333333"/>
                </a:solidFill>
                <a:latin typeface="+mn-lt"/>
                <a:ea typeface="Verdana Regular" pitchFamily="34" charset="-122"/>
                <a:cs typeface="Verdana Regular" pitchFamily="34" charset="-120"/>
              </a:rPr>
              <a:t>interdum</a:t>
            </a:r>
            <a:r>
              <a:rPr lang="en-US" sz="800" dirty="0">
                <a:solidFill>
                  <a:srgbClr val="333333"/>
                </a:solidFill>
                <a:latin typeface="+mn-lt"/>
                <a:ea typeface="Verdana Regular" pitchFamily="34" charset="-122"/>
                <a:cs typeface="Verdana Regular" pitchFamily="34" charset="-120"/>
              </a:rPr>
              <a:t> et </a:t>
            </a:r>
            <a:r>
              <a:rPr lang="en-US" sz="800" dirty="0" err="1">
                <a:solidFill>
                  <a:srgbClr val="333333"/>
                </a:solidFill>
                <a:latin typeface="+mn-lt"/>
                <a:ea typeface="Verdana Regular" pitchFamily="34" charset="-122"/>
                <a:cs typeface="Verdana Regular" pitchFamily="34" charset="-120"/>
              </a:rPr>
              <a:t>nunc</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eget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facilisis</a:t>
            </a:r>
            <a:r>
              <a:rPr lang="en-US" sz="800" dirty="0">
                <a:solidFill>
                  <a:srgbClr val="333333"/>
                </a:solidFill>
                <a:latin typeface="+mn-lt"/>
                <a:ea typeface="Verdana Regular" pitchFamily="34" charset="-122"/>
                <a:cs typeface="Verdana Regular" pitchFamily="34" charset="-120"/>
              </a:rPr>
              <a:t>. se at </a:t>
            </a:r>
            <a:r>
              <a:rPr lang="en-US" sz="800" dirty="0" err="1">
                <a:solidFill>
                  <a:srgbClr val="333333"/>
                </a:solidFill>
                <a:latin typeface="+mn-lt"/>
                <a:ea typeface="Verdana Regular" pitchFamily="34" charset="-122"/>
                <a:cs typeface="Verdana Regular" pitchFamily="34" charset="-120"/>
              </a:rPr>
              <a:t>ultrices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mauris</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0" name="Текст 38">
            <a:extLst>
              <a:ext uri="{FF2B5EF4-FFF2-40B4-BE49-F238E27FC236}">
                <a16:creationId xmlns:a16="http://schemas.microsoft.com/office/drawing/2014/main" xmlns="" id="{8DDA94EE-E15F-DF7D-934B-62A590601A44}"/>
              </a:ext>
            </a:extLst>
          </p:cNvPr>
          <p:cNvSpPr>
            <a:spLocks noGrp="1"/>
          </p:cNvSpPr>
          <p:nvPr>
            <p:ph type="body" sz="quarter" idx="41" hasCustomPrompt="1"/>
          </p:nvPr>
        </p:nvSpPr>
        <p:spPr>
          <a:xfrm>
            <a:off x="769609" y="5157760"/>
            <a:ext cx="2217397" cy="264670"/>
          </a:xfrm>
          <a:prstGeom prst="rect">
            <a:avLst/>
          </a:prstGeom>
        </p:spPr>
        <p:txBody>
          <a:bodyPr lIns="0" tIns="0" rIns="0" bIns="0"/>
          <a:lstStyle>
            <a:lvl1pPr>
              <a:defRPr b="1">
                <a:solidFill>
                  <a:srgbClr val="004494"/>
                </a:solidFill>
                <a:latin typeface="+mj-lt"/>
              </a:defRPr>
            </a:lvl1pPr>
          </a:lstStyle>
          <a:p>
            <a:pPr lvl="0"/>
            <a:r>
              <a:rPr lang="en-US" dirty="0"/>
              <a:t>Lorem ipsum dolor</a:t>
            </a:r>
            <a:endParaRPr lang="ru-RU" dirty="0"/>
          </a:p>
        </p:txBody>
      </p:sp>
      <p:sp>
        <p:nvSpPr>
          <p:cNvPr id="11" name="Текст 16">
            <a:extLst>
              <a:ext uri="{FF2B5EF4-FFF2-40B4-BE49-F238E27FC236}">
                <a16:creationId xmlns:a16="http://schemas.microsoft.com/office/drawing/2014/main" xmlns="" id="{E6D809CD-1185-E36D-8465-02B56E65CED6}"/>
              </a:ext>
            </a:extLst>
          </p:cNvPr>
          <p:cNvSpPr>
            <a:spLocks noGrp="1"/>
          </p:cNvSpPr>
          <p:nvPr>
            <p:ph type="body" sz="quarter" idx="42" hasCustomPrompt="1"/>
          </p:nvPr>
        </p:nvSpPr>
        <p:spPr>
          <a:xfrm>
            <a:off x="3594575" y="5455328"/>
            <a:ext cx="2217397" cy="864534"/>
          </a:xfrm>
          <a:prstGeom prst="rect">
            <a:avLst/>
          </a:prstGeom>
        </p:spPr>
        <p:txBody>
          <a:bodyPr lIns="0" tIns="0" rIns="0" bIns="0"/>
          <a:lstStyle>
            <a:lvl1pPr marL="0" indent="0">
              <a:lnSpc>
                <a:spcPts val="1176"/>
              </a:lnSpc>
              <a:buClr>
                <a:srgbClr val="009FE3"/>
              </a:buClr>
              <a:buSzPct val="140000"/>
              <a:buFontTx/>
              <a:buNone/>
              <a:defRPr sz="800" b="0" spc="0">
                <a:solidFill>
                  <a:srgbClr val="333333"/>
                </a:solidFill>
                <a:latin typeface="+mn-lt"/>
              </a:defRPr>
            </a:lvl1pPr>
          </a:lstStyle>
          <a:p>
            <a:pPr>
              <a:lnSpc>
                <a:spcPts val="1176"/>
              </a:lnSpc>
            </a:pPr>
            <a:r>
              <a:rPr lang="en-US" sz="800" dirty="0">
                <a:solidFill>
                  <a:srgbClr val="333333"/>
                </a:solidFill>
                <a:latin typeface="+mn-lt"/>
                <a:ea typeface="Verdana Regular" pitchFamily="34" charset="-122"/>
                <a:cs typeface="Verdana Regular" pitchFamily="34" charset="-120"/>
              </a:rPr>
              <a:t>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Nunc </a:t>
            </a:r>
            <a:r>
              <a:rPr lang="en-US" sz="800" dirty="0" err="1">
                <a:solidFill>
                  <a:srgbClr val="333333"/>
                </a:solidFill>
                <a:latin typeface="+mn-lt"/>
                <a:ea typeface="Verdana Regular" pitchFamily="34" charset="-122"/>
                <a:cs typeface="Verdana Regular" pitchFamily="34" charset="-120"/>
              </a:rPr>
              <a:t>eget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dapibus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urna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Suspendis</a:t>
            </a:r>
            <a:r>
              <a:rPr lang="en-US" sz="800" dirty="0">
                <a:solidFill>
                  <a:srgbClr val="333333"/>
                </a:solidFill>
                <a:latin typeface="+mn-lt"/>
                <a:ea typeface="Verdana Regular" pitchFamily="34" charset="-122"/>
                <a:cs typeface="Verdana Regular" pitchFamily="34" charset="-120"/>
              </a:rPr>
              <a:t> Duis </a:t>
            </a:r>
            <a:r>
              <a:rPr lang="en-US" sz="800" dirty="0" err="1">
                <a:solidFill>
                  <a:srgbClr val="333333"/>
                </a:solidFill>
                <a:latin typeface="+mn-lt"/>
                <a:ea typeface="Verdana Regular" pitchFamily="34" charset="-122"/>
                <a:cs typeface="Verdana Regular" pitchFamily="34" charset="-120"/>
              </a:rPr>
              <a:t>interdum</a:t>
            </a:r>
            <a:r>
              <a:rPr lang="en-US" sz="800" dirty="0">
                <a:solidFill>
                  <a:srgbClr val="333333"/>
                </a:solidFill>
                <a:latin typeface="+mn-lt"/>
                <a:ea typeface="Verdana Regular" pitchFamily="34" charset="-122"/>
                <a:cs typeface="Verdana Regular" pitchFamily="34" charset="-120"/>
              </a:rPr>
              <a:t> et </a:t>
            </a:r>
            <a:r>
              <a:rPr lang="en-US" sz="800" dirty="0" err="1">
                <a:solidFill>
                  <a:srgbClr val="333333"/>
                </a:solidFill>
                <a:latin typeface="+mn-lt"/>
                <a:ea typeface="Verdana Regular" pitchFamily="34" charset="-122"/>
                <a:cs typeface="Verdana Regular" pitchFamily="34" charset="-120"/>
              </a:rPr>
              <a:t>nunc</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eget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facilisis</a:t>
            </a:r>
            <a:r>
              <a:rPr lang="en-US" sz="800" dirty="0">
                <a:solidFill>
                  <a:srgbClr val="333333"/>
                </a:solidFill>
                <a:latin typeface="+mn-lt"/>
                <a:ea typeface="Verdana Regular" pitchFamily="34" charset="-122"/>
                <a:cs typeface="Verdana Regular" pitchFamily="34" charset="-120"/>
              </a:rPr>
              <a:t>. se at </a:t>
            </a:r>
            <a:r>
              <a:rPr lang="en-US" sz="800" dirty="0" err="1">
                <a:solidFill>
                  <a:srgbClr val="333333"/>
                </a:solidFill>
                <a:latin typeface="+mn-lt"/>
                <a:ea typeface="Verdana Regular" pitchFamily="34" charset="-122"/>
                <a:cs typeface="Verdana Regular" pitchFamily="34" charset="-120"/>
              </a:rPr>
              <a:t>ultrices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mauris</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2" name="Текст 38">
            <a:extLst>
              <a:ext uri="{FF2B5EF4-FFF2-40B4-BE49-F238E27FC236}">
                <a16:creationId xmlns:a16="http://schemas.microsoft.com/office/drawing/2014/main" xmlns="" id="{AFA6AF56-FA5E-315A-3D2A-A3E45F849A89}"/>
              </a:ext>
            </a:extLst>
          </p:cNvPr>
          <p:cNvSpPr>
            <a:spLocks noGrp="1"/>
          </p:cNvSpPr>
          <p:nvPr>
            <p:ph type="body" sz="quarter" idx="43" hasCustomPrompt="1"/>
          </p:nvPr>
        </p:nvSpPr>
        <p:spPr>
          <a:xfrm>
            <a:off x="3594575" y="5157760"/>
            <a:ext cx="2217397" cy="264670"/>
          </a:xfrm>
          <a:prstGeom prst="rect">
            <a:avLst/>
          </a:prstGeom>
        </p:spPr>
        <p:txBody>
          <a:bodyPr lIns="0" tIns="0" rIns="0" bIns="0"/>
          <a:lstStyle>
            <a:lvl1pPr>
              <a:defRPr b="1">
                <a:solidFill>
                  <a:srgbClr val="004494"/>
                </a:solidFill>
                <a:latin typeface="+mj-lt"/>
              </a:defRPr>
            </a:lvl1pPr>
          </a:lstStyle>
          <a:p>
            <a:pPr lvl="0"/>
            <a:r>
              <a:rPr lang="en-US" dirty="0"/>
              <a:t>Lorem ipsum dolor</a:t>
            </a:r>
            <a:endParaRPr lang="ru-RU" dirty="0"/>
          </a:p>
        </p:txBody>
      </p:sp>
      <p:sp>
        <p:nvSpPr>
          <p:cNvPr id="13" name="Текст 16">
            <a:extLst>
              <a:ext uri="{FF2B5EF4-FFF2-40B4-BE49-F238E27FC236}">
                <a16:creationId xmlns:a16="http://schemas.microsoft.com/office/drawing/2014/main" xmlns="" id="{EF570472-7013-D876-49B0-515D2D2DBC1B}"/>
              </a:ext>
            </a:extLst>
          </p:cNvPr>
          <p:cNvSpPr>
            <a:spLocks noGrp="1"/>
          </p:cNvSpPr>
          <p:nvPr>
            <p:ph type="body" sz="quarter" idx="44" hasCustomPrompt="1"/>
          </p:nvPr>
        </p:nvSpPr>
        <p:spPr>
          <a:xfrm>
            <a:off x="6392641" y="5455328"/>
            <a:ext cx="2217397" cy="864534"/>
          </a:xfrm>
          <a:prstGeom prst="rect">
            <a:avLst/>
          </a:prstGeom>
        </p:spPr>
        <p:txBody>
          <a:bodyPr lIns="0" tIns="0" rIns="0" bIns="0"/>
          <a:lstStyle>
            <a:lvl1pPr marL="0" indent="0">
              <a:lnSpc>
                <a:spcPts val="1176"/>
              </a:lnSpc>
              <a:buClr>
                <a:srgbClr val="009FE3"/>
              </a:buClr>
              <a:buSzPct val="140000"/>
              <a:buFontTx/>
              <a:buNone/>
              <a:defRPr sz="800" b="0" spc="0">
                <a:solidFill>
                  <a:srgbClr val="333333"/>
                </a:solidFill>
                <a:latin typeface="+mn-lt"/>
              </a:defRPr>
            </a:lvl1pPr>
          </a:lstStyle>
          <a:p>
            <a:pPr>
              <a:lnSpc>
                <a:spcPts val="1176"/>
              </a:lnSpc>
            </a:pPr>
            <a:r>
              <a:rPr lang="en-US" sz="800" dirty="0">
                <a:solidFill>
                  <a:srgbClr val="333333"/>
                </a:solidFill>
                <a:latin typeface="+mn-lt"/>
                <a:ea typeface="Verdana Regular" pitchFamily="34" charset="-122"/>
                <a:cs typeface="Verdana Regular" pitchFamily="34" charset="-120"/>
              </a:rPr>
              <a:t>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Nunc </a:t>
            </a:r>
            <a:r>
              <a:rPr lang="en-US" sz="800" dirty="0" err="1">
                <a:solidFill>
                  <a:srgbClr val="333333"/>
                </a:solidFill>
                <a:latin typeface="+mn-lt"/>
                <a:ea typeface="Verdana Regular" pitchFamily="34" charset="-122"/>
                <a:cs typeface="Verdana Regular" pitchFamily="34" charset="-120"/>
              </a:rPr>
              <a:t>eget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dapibus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urna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Suspendis</a:t>
            </a:r>
            <a:r>
              <a:rPr lang="en-US" sz="800" dirty="0">
                <a:solidFill>
                  <a:srgbClr val="333333"/>
                </a:solidFill>
                <a:latin typeface="+mn-lt"/>
                <a:ea typeface="Verdana Regular" pitchFamily="34" charset="-122"/>
                <a:cs typeface="Verdana Regular" pitchFamily="34" charset="-120"/>
              </a:rPr>
              <a:t> Duis </a:t>
            </a:r>
            <a:r>
              <a:rPr lang="en-US" sz="800" dirty="0" err="1">
                <a:solidFill>
                  <a:srgbClr val="333333"/>
                </a:solidFill>
                <a:latin typeface="+mn-lt"/>
                <a:ea typeface="Verdana Regular" pitchFamily="34" charset="-122"/>
                <a:cs typeface="Verdana Regular" pitchFamily="34" charset="-120"/>
              </a:rPr>
              <a:t>interdum</a:t>
            </a:r>
            <a:r>
              <a:rPr lang="en-US" sz="800" dirty="0">
                <a:solidFill>
                  <a:srgbClr val="333333"/>
                </a:solidFill>
                <a:latin typeface="+mn-lt"/>
                <a:ea typeface="Verdana Regular" pitchFamily="34" charset="-122"/>
                <a:cs typeface="Verdana Regular" pitchFamily="34" charset="-120"/>
              </a:rPr>
              <a:t> et </a:t>
            </a:r>
            <a:r>
              <a:rPr lang="en-US" sz="800" dirty="0" err="1">
                <a:solidFill>
                  <a:srgbClr val="333333"/>
                </a:solidFill>
                <a:latin typeface="+mn-lt"/>
                <a:ea typeface="Verdana Regular" pitchFamily="34" charset="-122"/>
                <a:cs typeface="Verdana Regular" pitchFamily="34" charset="-120"/>
              </a:rPr>
              <a:t>nunc</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eget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facilisis</a:t>
            </a:r>
            <a:r>
              <a:rPr lang="en-US" sz="800" dirty="0">
                <a:solidFill>
                  <a:srgbClr val="333333"/>
                </a:solidFill>
                <a:latin typeface="+mn-lt"/>
                <a:ea typeface="Verdana Regular" pitchFamily="34" charset="-122"/>
                <a:cs typeface="Verdana Regular" pitchFamily="34" charset="-120"/>
              </a:rPr>
              <a:t>. se at </a:t>
            </a:r>
            <a:r>
              <a:rPr lang="en-US" sz="800" dirty="0" err="1">
                <a:solidFill>
                  <a:srgbClr val="333333"/>
                </a:solidFill>
                <a:latin typeface="+mn-lt"/>
                <a:ea typeface="Verdana Regular" pitchFamily="34" charset="-122"/>
                <a:cs typeface="Verdana Regular" pitchFamily="34" charset="-120"/>
              </a:rPr>
              <a:t>ultrices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mauris</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4" name="Текст 38">
            <a:extLst>
              <a:ext uri="{FF2B5EF4-FFF2-40B4-BE49-F238E27FC236}">
                <a16:creationId xmlns:a16="http://schemas.microsoft.com/office/drawing/2014/main" xmlns="" id="{10CAFD3A-E26C-49F8-C556-E337E28ED9C0}"/>
              </a:ext>
            </a:extLst>
          </p:cNvPr>
          <p:cNvSpPr>
            <a:spLocks noGrp="1"/>
          </p:cNvSpPr>
          <p:nvPr>
            <p:ph type="body" sz="quarter" idx="45" hasCustomPrompt="1"/>
          </p:nvPr>
        </p:nvSpPr>
        <p:spPr>
          <a:xfrm>
            <a:off x="6392641" y="5157760"/>
            <a:ext cx="2217397" cy="264670"/>
          </a:xfrm>
          <a:prstGeom prst="rect">
            <a:avLst/>
          </a:prstGeom>
        </p:spPr>
        <p:txBody>
          <a:bodyPr lIns="0" tIns="0" rIns="0" bIns="0"/>
          <a:lstStyle>
            <a:lvl1pPr>
              <a:defRPr b="1">
                <a:solidFill>
                  <a:srgbClr val="004494"/>
                </a:solidFill>
                <a:latin typeface="+mj-lt"/>
              </a:defRPr>
            </a:lvl1pPr>
          </a:lstStyle>
          <a:p>
            <a:pPr lvl="0"/>
            <a:r>
              <a:rPr lang="en-US" dirty="0"/>
              <a:t>Lorem ipsum dolor</a:t>
            </a:r>
            <a:endParaRPr lang="ru-RU" dirty="0"/>
          </a:p>
        </p:txBody>
      </p:sp>
      <p:sp>
        <p:nvSpPr>
          <p:cNvPr id="15" name="Текст 16">
            <a:extLst>
              <a:ext uri="{FF2B5EF4-FFF2-40B4-BE49-F238E27FC236}">
                <a16:creationId xmlns:a16="http://schemas.microsoft.com/office/drawing/2014/main" xmlns="" id="{D7AC4361-5A77-1C2A-F016-00D1F9107278}"/>
              </a:ext>
            </a:extLst>
          </p:cNvPr>
          <p:cNvSpPr>
            <a:spLocks noGrp="1"/>
          </p:cNvSpPr>
          <p:nvPr>
            <p:ph type="body" sz="quarter" idx="46" hasCustomPrompt="1"/>
          </p:nvPr>
        </p:nvSpPr>
        <p:spPr>
          <a:xfrm>
            <a:off x="9190706" y="5455328"/>
            <a:ext cx="2217397" cy="864534"/>
          </a:xfrm>
          <a:prstGeom prst="rect">
            <a:avLst/>
          </a:prstGeom>
        </p:spPr>
        <p:txBody>
          <a:bodyPr lIns="0" tIns="0" rIns="0" bIns="0"/>
          <a:lstStyle>
            <a:lvl1pPr marL="0" indent="0">
              <a:lnSpc>
                <a:spcPts val="1176"/>
              </a:lnSpc>
              <a:buClr>
                <a:srgbClr val="009FE3"/>
              </a:buClr>
              <a:buSzPct val="140000"/>
              <a:buFontTx/>
              <a:buNone/>
              <a:defRPr sz="800" b="0" spc="0">
                <a:solidFill>
                  <a:srgbClr val="333333"/>
                </a:solidFill>
                <a:latin typeface="+mn-lt"/>
              </a:defRPr>
            </a:lvl1pPr>
          </a:lstStyle>
          <a:p>
            <a:pPr>
              <a:lnSpc>
                <a:spcPts val="1176"/>
              </a:lnSpc>
            </a:pPr>
            <a:r>
              <a:rPr lang="en-US" sz="800" dirty="0">
                <a:solidFill>
                  <a:srgbClr val="333333"/>
                </a:solidFill>
                <a:latin typeface="+mn-lt"/>
                <a:ea typeface="Verdana Regular" pitchFamily="34" charset="-122"/>
                <a:cs typeface="Verdana Regular" pitchFamily="34" charset="-120"/>
              </a:rPr>
              <a:t>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Nunc </a:t>
            </a:r>
            <a:r>
              <a:rPr lang="en-US" sz="800" dirty="0" err="1">
                <a:solidFill>
                  <a:srgbClr val="333333"/>
                </a:solidFill>
                <a:latin typeface="+mn-lt"/>
                <a:ea typeface="Verdana Regular" pitchFamily="34" charset="-122"/>
                <a:cs typeface="Verdana Regular" pitchFamily="34" charset="-120"/>
              </a:rPr>
              <a:t>eget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dapibus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urna</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Suspendis</a:t>
            </a:r>
            <a:r>
              <a:rPr lang="en-US" sz="800" dirty="0">
                <a:solidFill>
                  <a:srgbClr val="333333"/>
                </a:solidFill>
                <a:latin typeface="+mn-lt"/>
                <a:ea typeface="Verdana Regular" pitchFamily="34" charset="-122"/>
                <a:cs typeface="Verdana Regular" pitchFamily="34" charset="-120"/>
              </a:rPr>
              <a:t> Duis </a:t>
            </a:r>
            <a:r>
              <a:rPr lang="en-US" sz="800" dirty="0" err="1">
                <a:solidFill>
                  <a:srgbClr val="333333"/>
                </a:solidFill>
                <a:latin typeface="+mn-lt"/>
                <a:ea typeface="Verdana Regular" pitchFamily="34" charset="-122"/>
                <a:cs typeface="Verdana Regular" pitchFamily="34" charset="-120"/>
              </a:rPr>
              <a:t>interdum</a:t>
            </a:r>
            <a:r>
              <a:rPr lang="en-US" sz="800" dirty="0">
                <a:solidFill>
                  <a:srgbClr val="333333"/>
                </a:solidFill>
                <a:latin typeface="+mn-lt"/>
                <a:ea typeface="Verdana Regular" pitchFamily="34" charset="-122"/>
                <a:cs typeface="Verdana Regular" pitchFamily="34" charset="-120"/>
              </a:rPr>
              <a:t> et </a:t>
            </a:r>
            <a:r>
              <a:rPr lang="en-US" sz="800" dirty="0" err="1">
                <a:solidFill>
                  <a:srgbClr val="333333"/>
                </a:solidFill>
                <a:latin typeface="+mn-lt"/>
                <a:ea typeface="Verdana Regular" pitchFamily="34" charset="-122"/>
                <a:cs typeface="Verdana Regular" pitchFamily="34" charset="-120"/>
              </a:rPr>
              <a:t>nunc</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eget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facilisis</a:t>
            </a:r>
            <a:r>
              <a:rPr lang="en-US" sz="800" dirty="0">
                <a:solidFill>
                  <a:srgbClr val="333333"/>
                </a:solidFill>
                <a:latin typeface="+mn-lt"/>
                <a:ea typeface="Verdana Regular" pitchFamily="34" charset="-122"/>
                <a:cs typeface="Verdana Regular" pitchFamily="34" charset="-120"/>
              </a:rPr>
              <a:t>. se at </a:t>
            </a:r>
            <a:r>
              <a:rPr lang="en-US" sz="800" dirty="0" err="1">
                <a:solidFill>
                  <a:srgbClr val="333333"/>
                </a:solidFill>
                <a:latin typeface="+mn-lt"/>
                <a:ea typeface="Verdana Regular" pitchFamily="34" charset="-122"/>
                <a:cs typeface="Verdana Regular" pitchFamily="34" charset="-120"/>
              </a:rPr>
              <a:t>ultrices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mauris</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6" name="Текст 38">
            <a:extLst>
              <a:ext uri="{FF2B5EF4-FFF2-40B4-BE49-F238E27FC236}">
                <a16:creationId xmlns:a16="http://schemas.microsoft.com/office/drawing/2014/main" xmlns="" id="{0AC2447D-D19D-40CE-892C-801445C462E0}"/>
              </a:ext>
            </a:extLst>
          </p:cNvPr>
          <p:cNvSpPr>
            <a:spLocks noGrp="1"/>
          </p:cNvSpPr>
          <p:nvPr>
            <p:ph type="body" sz="quarter" idx="47" hasCustomPrompt="1"/>
          </p:nvPr>
        </p:nvSpPr>
        <p:spPr>
          <a:xfrm>
            <a:off x="9190706" y="5157760"/>
            <a:ext cx="2217397" cy="264670"/>
          </a:xfrm>
          <a:prstGeom prst="rect">
            <a:avLst/>
          </a:prstGeom>
        </p:spPr>
        <p:txBody>
          <a:bodyPr lIns="0" tIns="0" rIns="0" bIns="0"/>
          <a:lstStyle>
            <a:lvl1pPr>
              <a:defRPr b="1">
                <a:solidFill>
                  <a:srgbClr val="004494"/>
                </a:solidFill>
                <a:latin typeface="+mj-lt"/>
              </a:defRPr>
            </a:lvl1pPr>
          </a:lstStyle>
          <a:p>
            <a:pPr lvl="0"/>
            <a:r>
              <a:rPr lang="en-US" dirty="0"/>
              <a:t>Lorem ipsum dolor</a:t>
            </a:r>
            <a:endParaRPr lang="ru-RU" dirty="0"/>
          </a:p>
        </p:txBody>
      </p:sp>
      <p:sp>
        <p:nvSpPr>
          <p:cNvPr id="42" name="Текст 16">
            <a:extLst>
              <a:ext uri="{FF2B5EF4-FFF2-40B4-BE49-F238E27FC236}">
                <a16:creationId xmlns:a16="http://schemas.microsoft.com/office/drawing/2014/main" xmlns="" id="{BE9F0EF8-F750-4348-812C-86149D187467}"/>
              </a:ext>
            </a:extLst>
          </p:cNvPr>
          <p:cNvSpPr>
            <a:spLocks noGrp="1"/>
          </p:cNvSpPr>
          <p:nvPr>
            <p:ph type="body" sz="quarter" idx="48" hasCustomPrompt="1"/>
          </p:nvPr>
        </p:nvSpPr>
        <p:spPr>
          <a:xfrm>
            <a:off x="572187" y="1873515"/>
            <a:ext cx="2612241" cy="3067200"/>
          </a:xfrm>
          <a:prstGeom prst="rect">
            <a:avLst/>
          </a:prstGeom>
        </p:spPr>
        <p:txBody>
          <a:bodyPr lIns="0" tIns="0" rIns="0" bIns="0"/>
          <a:lstStyle>
            <a:lvl1pPr marL="171459" marR="0" indent="-171459" algn="l" rtl="0">
              <a:lnSpc>
                <a:spcPts val="1250"/>
              </a:lnSpc>
              <a:spcBef>
                <a:spcPts val="400"/>
              </a:spcBef>
              <a:spcAft>
                <a:spcPts val="0"/>
              </a:spcAft>
              <a:buClr>
                <a:srgbClr val="009FE3"/>
              </a:buClr>
              <a:buSzPct val="140000"/>
              <a:buFont typeface="Arial" panose="020B0604020202020204" pitchFamily="34" charset="0"/>
              <a:buChar char="•"/>
              <a:defRPr lang="en-US" sz="800" b="0" i="0" u="none" strike="noStrike" cap="none" dirty="0">
                <a:solidFill>
                  <a:srgbClr val="333333"/>
                </a:solidFill>
                <a:latin typeface="+mn-lt"/>
                <a:ea typeface="Verdana Regular" pitchFamily="34" charset="-122"/>
                <a:cs typeface="Verdana Regular" pitchFamily="34" charset="-120"/>
                <a:sym typeface="Arial"/>
              </a:defRPr>
            </a:lvl1pPr>
          </a:lstStyle>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endParaRPr lang="en-US" sz="800" dirty="0">
              <a:latin typeface="+mn-lt"/>
            </a:endParaRPr>
          </a:p>
        </p:txBody>
      </p:sp>
      <p:sp>
        <p:nvSpPr>
          <p:cNvPr id="43" name="Текст 16">
            <a:extLst>
              <a:ext uri="{FF2B5EF4-FFF2-40B4-BE49-F238E27FC236}">
                <a16:creationId xmlns:a16="http://schemas.microsoft.com/office/drawing/2014/main" xmlns="" id="{255CB36C-07BD-4D46-A5FA-F370B2DC75B0}"/>
              </a:ext>
            </a:extLst>
          </p:cNvPr>
          <p:cNvSpPr>
            <a:spLocks noGrp="1"/>
          </p:cNvSpPr>
          <p:nvPr>
            <p:ph type="body" sz="quarter" idx="49" hasCustomPrompt="1"/>
          </p:nvPr>
        </p:nvSpPr>
        <p:spPr>
          <a:xfrm>
            <a:off x="8993284" y="1873515"/>
            <a:ext cx="2612241" cy="3067200"/>
          </a:xfrm>
          <a:prstGeom prst="rect">
            <a:avLst/>
          </a:prstGeom>
        </p:spPr>
        <p:txBody>
          <a:bodyPr lIns="0" tIns="0" rIns="0" bIns="0"/>
          <a:lstStyle>
            <a:lvl1pPr marL="171459" marR="0" indent="-171459" algn="l" rtl="0">
              <a:lnSpc>
                <a:spcPts val="1250"/>
              </a:lnSpc>
              <a:spcBef>
                <a:spcPts val="400"/>
              </a:spcBef>
              <a:spcAft>
                <a:spcPts val="0"/>
              </a:spcAft>
              <a:buClr>
                <a:srgbClr val="009FE3"/>
              </a:buClr>
              <a:buSzPct val="140000"/>
              <a:buFont typeface="Arial" panose="020B0604020202020204" pitchFamily="34" charset="0"/>
              <a:buChar char="•"/>
              <a:defRPr lang="en-US" sz="800" b="0" i="0" u="none" strike="noStrike" cap="none" dirty="0">
                <a:solidFill>
                  <a:srgbClr val="333333"/>
                </a:solidFill>
                <a:latin typeface="+mn-lt"/>
                <a:ea typeface="Verdana Regular" pitchFamily="34" charset="-122"/>
                <a:cs typeface="Verdana Regular" pitchFamily="34" charset="-120"/>
                <a:sym typeface="Arial"/>
              </a:defRPr>
            </a:lvl1pPr>
          </a:lstStyle>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endParaRPr lang="en-US" sz="800" dirty="0">
              <a:latin typeface="+mn-lt"/>
            </a:endParaRPr>
          </a:p>
        </p:txBody>
      </p:sp>
      <p:sp>
        <p:nvSpPr>
          <p:cNvPr id="44" name="Текст 16">
            <a:extLst>
              <a:ext uri="{FF2B5EF4-FFF2-40B4-BE49-F238E27FC236}">
                <a16:creationId xmlns:a16="http://schemas.microsoft.com/office/drawing/2014/main" xmlns="" id="{90BD30B4-EC10-440C-9ACE-1247A2F39322}"/>
              </a:ext>
            </a:extLst>
          </p:cNvPr>
          <p:cNvSpPr>
            <a:spLocks noGrp="1"/>
          </p:cNvSpPr>
          <p:nvPr>
            <p:ph type="body" sz="quarter" idx="50" hasCustomPrompt="1"/>
          </p:nvPr>
        </p:nvSpPr>
        <p:spPr>
          <a:xfrm>
            <a:off x="6195219" y="1873515"/>
            <a:ext cx="2612241" cy="3067200"/>
          </a:xfrm>
          <a:prstGeom prst="rect">
            <a:avLst/>
          </a:prstGeom>
        </p:spPr>
        <p:txBody>
          <a:bodyPr lIns="0" tIns="0" rIns="0" bIns="0"/>
          <a:lstStyle>
            <a:lvl1pPr marL="171459" marR="0" indent="-171459" algn="l" rtl="0">
              <a:lnSpc>
                <a:spcPts val="1250"/>
              </a:lnSpc>
              <a:spcBef>
                <a:spcPts val="400"/>
              </a:spcBef>
              <a:spcAft>
                <a:spcPts val="0"/>
              </a:spcAft>
              <a:buClr>
                <a:srgbClr val="009FE3"/>
              </a:buClr>
              <a:buSzPct val="140000"/>
              <a:buFont typeface="Arial" panose="020B0604020202020204" pitchFamily="34" charset="0"/>
              <a:buChar char="•"/>
              <a:defRPr lang="en-US" sz="800" b="0" i="0" u="none" strike="noStrike" cap="none" dirty="0">
                <a:solidFill>
                  <a:srgbClr val="333333"/>
                </a:solidFill>
                <a:latin typeface="+mn-lt"/>
                <a:ea typeface="Verdana Regular" pitchFamily="34" charset="-122"/>
                <a:cs typeface="Verdana Regular" pitchFamily="34" charset="-120"/>
                <a:sym typeface="Arial"/>
              </a:defRPr>
            </a:lvl1pPr>
          </a:lstStyle>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endParaRPr lang="en-US" sz="800" dirty="0">
              <a:latin typeface="+mn-lt"/>
            </a:endParaRPr>
          </a:p>
        </p:txBody>
      </p:sp>
      <p:sp>
        <p:nvSpPr>
          <p:cNvPr id="45" name="Текст 16">
            <a:extLst>
              <a:ext uri="{FF2B5EF4-FFF2-40B4-BE49-F238E27FC236}">
                <a16:creationId xmlns:a16="http://schemas.microsoft.com/office/drawing/2014/main" xmlns="" id="{7E0D1512-D16C-440E-97A6-8E7F8834F2EB}"/>
              </a:ext>
            </a:extLst>
          </p:cNvPr>
          <p:cNvSpPr>
            <a:spLocks noGrp="1"/>
          </p:cNvSpPr>
          <p:nvPr>
            <p:ph type="body" sz="quarter" idx="51" hasCustomPrompt="1"/>
          </p:nvPr>
        </p:nvSpPr>
        <p:spPr>
          <a:xfrm>
            <a:off x="3397153" y="1873515"/>
            <a:ext cx="2612241" cy="3067200"/>
          </a:xfrm>
          <a:prstGeom prst="rect">
            <a:avLst/>
          </a:prstGeom>
        </p:spPr>
        <p:txBody>
          <a:bodyPr lIns="0" tIns="0" rIns="0" bIns="0"/>
          <a:lstStyle>
            <a:lvl1pPr marL="171459" marR="0" indent="-171459" algn="l" rtl="0">
              <a:lnSpc>
                <a:spcPts val="1250"/>
              </a:lnSpc>
              <a:spcBef>
                <a:spcPts val="400"/>
              </a:spcBef>
              <a:spcAft>
                <a:spcPts val="0"/>
              </a:spcAft>
              <a:buClr>
                <a:srgbClr val="009FE3"/>
              </a:buClr>
              <a:buSzPct val="140000"/>
              <a:buFont typeface="Arial" panose="020B0604020202020204" pitchFamily="34" charset="0"/>
              <a:buChar char="•"/>
              <a:defRPr lang="en-US" sz="800" b="0" i="0" u="none" strike="noStrike" cap="none" dirty="0">
                <a:solidFill>
                  <a:srgbClr val="333333"/>
                </a:solidFill>
                <a:latin typeface="+mn-lt"/>
                <a:ea typeface="Verdana Regular" pitchFamily="34" charset="-122"/>
                <a:cs typeface="Verdana Regular" pitchFamily="34" charset="-120"/>
                <a:sym typeface="Arial"/>
              </a:defRPr>
            </a:lvl1pPr>
          </a:lstStyle>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Ut </a:t>
            </a:r>
            <a:r>
              <a:rPr lang="en-US" sz="800" dirty="0" err="1">
                <a:solidFill>
                  <a:srgbClr val="333333"/>
                </a:solidFill>
                <a:latin typeface="+mn-lt"/>
                <a:ea typeface="Verdana Regular" pitchFamily="34" charset="-122"/>
                <a:cs typeface="Verdana Regular" pitchFamily="34" charset="-120"/>
              </a:rPr>
              <a:t>enim</a:t>
            </a:r>
            <a:r>
              <a:rPr lang="en-US" sz="800" dirty="0">
                <a:solidFill>
                  <a:srgbClr val="333333"/>
                </a:solidFill>
                <a:latin typeface="+mn-lt"/>
                <a:ea typeface="Verdana Regular" pitchFamily="34" charset="-122"/>
                <a:cs typeface="Verdana Regular" pitchFamily="34" charset="-120"/>
              </a:rPr>
              <a:t> ad minim </a:t>
            </a:r>
            <a:r>
              <a:rPr lang="en-US" sz="800" dirty="0" err="1">
                <a:solidFill>
                  <a:srgbClr val="333333"/>
                </a:solidFill>
                <a:latin typeface="+mn-lt"/>
                <a:ea typeface="Verdana Regular" pitchFamily="34" charset="-122"/>
                <a:cs typeface="Verdana Regular" pitchFamily="34" charset="-120"/>
              </a:rPr>
              <a:t>veniam</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quis</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nostrud</a:t>
            </a:r>
            <a:r>
              <a:rPr lang="en-US" sz="800" dirty="0">
                <a:solidFill>
                  <a:srgbClr val="333333"/>
                </a:solidFill>
                <a:latin typeface="+mn-lt"/>
                <a:ea typeface="Verdana Regular" pitchFamily="34" charset="-122"/>
                <a:cs typeface="Verdana Regular" pitchFamily="34" charset="-120"/>
              </a:rPr>
              <a:t>.</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ru-RU" sz="800" dirty="0">
              <a:solidFill>
                <a:srgbClr val="333333"/>
              </a:solidFill>
              <a:latin typeface="+mn-lt"/>
              <a:ea typeface="Verdana Regular" pitchFamily="34" charset="-122"/>
              <a:cs typeface="Verdana Regular" pitchFamily="34" charset="-120"/>
            </a:endParaRPr>
          </a:p>
          <a:p>
            <a:pPr marL="171459" marR="0" lvl="0" indent="-171459" algn="l" defTabSz="914446" rtl="0" eaLnBrk="1" fontAlgn="auto" latinLnBrk="0" hangingPunct="1">
              <a:lnSpc>
                <a:spcPts val="1250"/>
              </a:lnSpc>
              <a:spcBef>
                <a:spcPts val="0"/>
              </a:spcBef>
              <a:spcAft>
                <a:spcPts val="0"/>
              </a:spcAft>
              <a:buClr>
                <a:srgbClr val="009FE3"/>
              </a:buClr>
              <a:buSzPct val="140000"/>
              <a:buFont typeface="Arial" panose="020B0604020202020204" pitchFamily="34" charset="0"/>
              <a:buChar char="•"/>
              <a:tabLst/>
              <a:defRPr/>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endParaRPr lang="en-US" sz="800" dirty="0">
              <a:latin typeface="+mn-lt"/>
            </a:endParaRPr>
          </a:p>
        </p:txBody>
      </p:sp>
      <p:sp>
        <p:nvSpPr>
          <p:cNvPr id="47" name="Прямоугольник 29">
            <a:extLst>
              <a:ext uri="{FF2B5EF4-FFF2-40B4-BE49-F238E27FC236}">
                <a16:creationId xmlns:a16="http://schemas.microsoft.com/office/drawing/2014/main" xmlns="" id="{0D32B707-42E7-40BA-876D-F15B3B16619B}"/>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48" name="Текст 16">
            <a:extLst>
              <a:ext uri="{FF2B5EF4-FFF2-40B4-BE49-F238E27FC236}">
                <a16:creationId xmlns:a16="http://schemas.microsoft.com/office/drawing/2014/main" xmlns="" id="{B34117AE-A1B8-45BE-A5BA-8C06CC643A0C}"/>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49" name="Текст 16">
            <a:extLst>
              <a:ext uri="{FF2B5EF4-FFF2-40B4-BE49-F238E27FC236}">
                <a16:creationId xmlns:a16="http://schemas.microsoft.com/office/drawing/2014/main" xmlns="" id="{BC33C790-82D9-4C5D-B8AD-85FC24235B29}"/>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50" name="Текст 16">
            <a:extLst>
              <a:ext uri="{FF2B5EF4-FFF2-40B4-BE49-F238E27FC236}">
                <a16:creationId xmlns:a16="http://schemas.microsoft.com/office/drawing/2014/main" xmlns="" id="{74F469AD-3746-4D93-80C4-C54ABAE4D9DD}"/>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51" name="Текст 16">
            <a:extLst>
              <a:ext uri="{FF2B5EF4-FFF2-40B4-BE49-F238E27FC236}">
                <a16:creationId xmlns:a16="http://schemas.microsoft.com/office/drawing/2014/main" xmlns="" id="{98A981BA-DD9F-48FE-9A75-21E402F81520}"/>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52" name="Текст 16">
            <a:extLst>
              <a:ext uri="{FF2B5EF4-FFF2-40B4-BE49-F238E27FC236}">
                <a16:creationId xmlns:a16="http://schemas.microsoft.com/office/drawing/2014/main" xmlns="" id="{4D6C825F-1A4B-4CCD-A846-401244598F1A}"/>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53" name="Текст 16">
            <a:extLst>
              <a:ext uri="{FF2B5EF4-FFF2-40B4-BE49-F238E27FC236}">
                <a16:creationId xmlns:a16="http://schemas.microsoft.com/office/drawing/2014/main" xmlns="" id="{B9303885-F70B-4131-A8B4-E1BE4139B004}"/>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54" name="Прямая соединительная линия 46">
            <a:extLst>
              <a:ext uri="{FF2B5EF4-FFF2-40B4-BE49-F238E27FC236}">
                <a16:creationId xmlns:a16="http://schemas.microsoft.com/office/drawing/2014/main" xmlns="" id="{87D61CDC-2DEE-4CD4-9D69-7480C0D22B69}"/>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55" name="Группа 48">
            <a:extLst>
              <a:ext uri="{FF2B5EF4-FFF2-40B4-BE49-F238E27FC236}">
                <a16:creationId xmlns:a16="http://schemas.microsoft.com/office/drawing/2014/main" xmlns="" id="{E143329C-D6E0-43F4-B758-62C05EA58207}"/>
              </a:ext>
            </a:extLst>
          </p:cNvPr>
          <p:cNvGrpSpPr/>
          <p:nvPr userDrawn="1"/>
        </p:nvGrpSpPr>
        <p:grpSpPr>
          <a:xfrm>
            <a:off x="50803" y="43806"/>
            <a:ext cx="294721" cy="190465"/>
            <a:chOff x="5645187" y="1645875"/>
            <a:chExt cx="2732773" cy="2173616"/>
          </a:xfrm>
          <a:solidFill>
            <a:schemeClr val="lt1"/>
          </a:solidFill>
        </p:grpSpPr>
        <p:sp>
          <p:nvSpPr>
            <p:cNvPr id="56" name="Полилиния 49">
              <a:extLst>
                <a:ext uri="{FF2B5EF4-FFF2-40B4-BE49-F238E27FC236}">
                  <a16:creationId xmlns:a16="http://schemas.microsoft.com/office/drawing/2014/main" xmlns="" id="{262B61FA-1E94-451A-BFF3-92B2C09533CB}"/>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57" name="Полилиния 50">
              <a:extLst>
                <a:ext uri="{FF2B5EF4-FFF2-40B4-BE49-F238E27FC236}">
                  <a16:creationId xmlns:a16="http://schemas.microsoft.com/office/drawing/2014/main" xmlns="" id="{FDB5B7C4-9EB7-4D8A-9D19-85281D8B3BB8}"/>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58" name="Полилиния 51">
              <a:extLst>
                <a:ext uri="{FF2B5EF4-FFF2-40B4-BE49-F238E27FC236}">
                  <a16:creationId xmlns:a16="http://schemas.microsoft.com/office/drawing/2014/main" xmlns="" id="{B524E54B-E163-49DE-947A-9655AF5B0C60}"/>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59" name="Group 32">
            <a:extLst>
              <a:ext uri="{FF2B5EF4-FFF2-40B4-BE49-F238E27FC236}">
                <a16:creationId xmlns:a16="http://schemas.microsoft.com/office/drawing/2014/main" xmlns="" id="{FB46BB20-0A18-497C-9CE1-40DC1455FBA3}"/>
              </a:ext>
            </a:extLst>
          </p:cNvPr>
          <p:cNvGrpSpPr/>
          <p:nvPr userDrawn="1"/>
        </p:nvGrpSpPr>
        <p:grpSpPr>
          <a:xfrm>
            <a:off x="-8878" y="-5773"/>
            <a:ext cx="339078" cy="311173"/>
            <a:chOff x="-8878" y="-5773"/>
            <a:chExt cx="339078" cy="311173"/>
          </a:xfrm>
        </p:grpSpPr>
        <p:sp>
          <p:nvSpPr>
            <p:cNvPr id="60" name="Прямоугольник 59">
              <a:extLst>
                <a:ext uri="{FF2B5EF4-FFF2-40B4-BE49-F238E27FC236}">
                  <a16:creationId xmlns:a16="http://schemas.microsoft.com/office/drawing/2014/main" xmlns="" id="{5B3EAFF5-5024-4D72-997A-81758EC081B7}"/>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61" name="Группа 60">
              <a:extLst>
                <a:ext uri="{FF2B5EF4-FFF2-40B4-BE49-F238E27FC236}">
                  <a16:creationId xmlns:a16="http://schemas.microsoft.com/office/drawing/2014/main" xmlns="" id="{3E3DB591-CE2C-4922-8478-2776E05990DE}"/>
                </a:ext>
              </a:extLst>
            </p:cNvPr>
            <p:cNvGrpSpPr/>
            <p:nvPr userDrawn="1"/>
          </p:nvGrpSpPr>
          <p:grpSpPr>
            <a:xfrm>
              <a:off x="41277" y="43805"/>
              <a:ext cx="239461" cy="190465"/>
              <a:chOff x="5645187" y="1645875"/>
              <a:chExt cx="2732773" cy="2173616"/>
            </a:xfrm>
            <a:solidFill>
              <a:schemeClr val="lt1"/>
            </a:solidFill>
          </p:grpSpPr>
          <p:sp>
            <p:nvSpPr>
              <p:cNvPr id="62" name="Полилиния 49">
                <a:extLst>
                  <a:ext uri="{FF2B5EF4-FFF2-40B4-BE49-F238E27FC236}">
                    <a16:creationId xmlns:a16="http://schemas.microsoft.com/office/drawing/2014/main" xmlns="" id="{EC2A298A-756E-4B12-AE4D-5B8EC485B79A}"/>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63" name="Полилиния 50">
                <a:extLst>
                  <a:ext uri="{FF2B5EF4-FFF2-40B4-BE49-F238E27FC236}">
                    <a16:creationId xmlns:a16="http://schemas.microsoft.com/office/drawing/2014/main" xmlns="" id="{509A6493-275F-4029-9A37-0FF0C31AF6D1}"/>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64" name="Полилиния 51">
                <a:extLst>
                  <a:ext uri="{FF2B5EF4-FFF2-40B4-BE49-F238E27FC236}">
                    <a16:creationId xmlns:a16="http://schemas.microsoft.com/office/drawing/2014/main" xmlns="" id="{07457229-D5AA-422A-902C-0D1496F5801C}"/>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66" name="Прямоугольник 30">
            <a:extLst>
              <a:ext uri="{FF2B5EF4-FFF2-40B4-BE49-F238E27FC236}">
                <a16:creationId xmlns:a16="http://schemas.microsoft.com/office/drawing/2014/main" xmlns="" id="{2BB41FBD-B99B-447C-BFAC-587BA0DC9A0F}"/>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69" name="Заголовок 11">
            <a:extLst>
              <a:ext uri="{FF2B5EF4-FFF2-40B4-BE49-F238E27FC236}">
                <a16:creationId xmlns:a16="http://schemas.microsoft.com/office/drawing/2014/main" xmlns="" id="{7CA05266-DE1A-4CB8-A849-071279AA2874}"/>
              </a:ext>
            </a:extLst>
          </p:cNvPr>
          <p:cNvSpPr>
            <a:spLocks noGrp="1"/>
          </p:cNvSpPr>
          <p:nvPr>
            <p:ph type="title" hasCustomPrompt="1"/>
          </p:nvPr>
        </p:nvSpPr>
        <p:spPr>
          <a:xfrm>
            <a:off x="572187" y="474717"/>
            <a:ext cx="11032438" cy="570297"/>
          </a:xfrm>
          <a:prstGeom prst="rect">
            <a:avLst/>
          </a:prstGeom>
        </p:spPr>
        <p:txBody>
          <a:bodyPr lIns="0" tIns="0" rIns="0" bIns="0"/>
          <a:lstStyle>
            <a:lvl1pPr>
              <a:defRPr sz="2500" b="1">
                <a:solidFill>
                  <a:srgbClr val="004494"/>
                </a:solidFill>
                <a:latin typeface="+mj-lt"/>
              </a:defRPr>
            </a:lvl1pPr>
          </a:lstStyle>
          <a:p>
            <a:r>
              <a:rPr lang="ru-RU" dirty="0"/>
              <a:t>4 БУЛЛИТА И ВЫВОДЫ</a:t>
            </a:r>
          </a:p>
        </p:txBody>
      </p:sp>
      <p:pic>
        <p:nvPicPr>
          <p:cNvPr id="73" name="Google Shape;12;p1" descr="preencoded.png">
            <a:extLst>
              <a:ext uri="{FF2B5EF4-FFF2-40B4-BE49-F238E27FC236}">
                <a16:creationId xmlns:a16="http://schemas.microsoft.com/office/drawing/2014/main" xmlns="" id="{53EDFFE5-B6E7-45E8-86E2-D2CFD92D70A9}"/>
              </a:ext>
            </a:extLst>
          </p:cNvPr>
          <p:cNvPicPr preferRelativeResize="0"/>
          <p:nvPr userDrawn="1"/>
        </p:nvPicPr>
        <p:blipFill rotWithShape="1">
          <a:blip r:embed="rId2">
            <a:alphaModFix/>
          </a:blip>
          <a:srcRect/>
          <a:stretch/>
        </p:blipFill>
        <p:spPr>
          <a:xfrm>
            <a:off x="580694" y="6595640"/>
            <a:ext cx="11035044" cy="183043"/>
          </a:xfrm>
          <a:prstGeom prst="rect">
            <a:avLst/>
          </a:prstGeom>
          <a:noFill/>
          <a:ln>
            <a:noFill/>
          </a:ln>
        </p:spPr>
      </p:pic>
      <p:sp>
        <p:nvSpPr>
          <p:cNvPr id="74" name="Текст 16">
            <a:extLst>
              <a:ext uri="{FF2B5EF4-FFF2-40B4-BE49-F238E27FC236}">
                <a16:creationId xmlns:a16="http://schemas.microsoft.com/office/drawing/2014/main" xmlns="" id="{8B683AC8-2509-497A-ABD2-E357AFE6DF74}"/>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46" name="Текст 16">
            <a:extLst>
              <a:ext uri="{FF2B5EF4-FFF2-40B4-BE49-F238E27FC236}">
                <a16:creationId xmlns:a16="http://schemas.microsoft.com/office/drawing/2014/main" xmlns="" id="{C118680A-DB5E-449A-854F-65B5C9676792}"/>
              </a:ext>
            </a:extLst>
          </p:cNvPr>
          <p:cNvSpPr>
            <a:spLocks noGrp="1"/>
          </p:cNvSpPr>
          <p:nvPr>
            <p:ph type="body" sz="quarter" idx="23" hasCustomPrompt="1"/>
          </p:nvPr>
        </p:nvSpPr>
        <p:spPr>
          <a:xfrm>
            <a:off x="1084668" y="1255646"/>
            <a:ext cx="2099760" cy="251051"/>
          </a:xfrm>
          <a:prstGeom prst="rect">
            <a:avLst/>
          </a:prstGeom>
        </p:spPr>
        <p:txBody>
          <a:bodyPr lIns="0" tIns="0" rIns="0" bIns="0"/>
          <a:lstStyle>
            <a:lvl1pPr algn="l">
              <a:lnSpc>
                <a:spcPts val="1489"/>
              </a:lnSpc>
              <a:defRPr sz="1200" b="1" spc="0">
                <a:solidFill>
                  <a:srgbClr val="004494"/>
                </a:solidFill>
                <a:latin typeface="+mj-lt"/>
              </a:defRPr>
            </a:lvl1pPr>
          </a:lstStyle>
          <a:p>
            <a:pPr>
              <a:lnSpc>
                <a:spcPts val="1489"/>
              </a:lnSpc>
            </a:pPr>
            <a:r>
              <a:rPr lang="en-US" sz="1201" b="1" spc="-48" dirty="0">
                <a:solidFill>
                  <a:srgbClr val="1462AD"/>
                </a:solidFill>
                <a:latin typeface="+mn-lt"/>
                <a:ea typeface="Verdana Bold" pitchFamily="34" charset="-122"/>
                <a:cs typeface="Verdana Bold" pitchFamily="34" charset="-120"/>
              </a:rPr>
              <a:t>20 000 LOREMSIT</a:t>
            </a:r>
            <a:endParaRPr lang="en-US" sz="1201" dirty="0">
              <a:latin typeface="+mn-lt"/>
            </a:endParaRPr>
          </a:p>
          <a:p>
            <a:pPr lvl="0"/>
            <a:endParaRPr lang="ru-RU" dirty="0"/>
          </a:p>
        </p:txBody>
      </p:sp>
      <p:sp>
        <p:nvSpPr>
          <p:cNvPr id="75" name="Текст 16">
            <a:extLst>
              <a:ext uri="{FF2B5EF4-FFF2-40B4-BE49-F238E27FC236}">
                <a16:creationId xmlns:a16="http://schemas.microsoft.com/office/drawing/2014/main" xmlns="" id="{10AFAF6E-5EEB-4872-8D5D-9DB266244B8C}"/>
              </a:ext>
            </a:extLst>
          </p:cNvPr>
          <p:cNvSpPr>
            <a:spLocks noGrp="1"/>
          </p:cNvSpPr>
          <p:nvPr>
            <p:ph type="body" sz="quarter" idx="52" hasCustomPrompt="1"/>
          </p:nvPr>
        </p:nvSpPr>
        <p:spPr>
          <a:xfrm>
            <a:off x="3909634" y="1255646"/>
            <a:ext cx="2099760" cy="251051"/>
          </a:xfrm>
          <a:prstGeom prst="rect">
            <a:avLst/>
          </a:prstGeom>
        </p:spPr>
        <p:txBody>
          <a:bodyPr lIns="0" tIns="0" rIns="0" bIns="0"/>
          <a:lstStyle>
            <a:lvl1pPr algn="l">
              <a:lnSpc>
                <a:spcPts val="1489"/>
              </a:lnSpc>
              <a:defRPr sz="1200" b="1" spc="0">
                <a:solidFill>
                  <a:srgbClr val="004494"/>
                </a:solidFill>
                <a:latin typeface="+mj-lt"/>
              </a:defRPr>
            </a:lvl1pPr>
          </a:lstStyle>
          <a:p>
            <a:pPr>
              <a:lnSpc>
                <a:spcPts val="1489"/>
              </a:lnSpc>
            </a:pPr>
            <a:r>
              <a:rPr lang="en-US" sz="1201" b="1" spc="-48" dirty="0">
                <a:solidFill>
                  <a:srgbClr val="1462AD"/>
                </a:solidFill>
                <a:latin typeface="+mn-lt"/>
                <a:ea typeface="Verdana Bold" pitchFamily="34" charset="-122"/>
                <a:cs typeface="Verdana Bold" pitchFamily="34" charset="-120"/>
              </a:rPr>
              <a:t>20 000 LOREMSIT</a:t>
            </a:r>
            <a:endParaRPr lang="en-US" sz="1201" dirty="0">
              <a:latin typeface="+mn-lt"/>
            </a:endParaRPr>
          </a:p>
          <a:p>
            <a:pPr lvl="0"/>
            <a:endParaRPr lang="ru-RU" dirty="0"/>
          </a:p>
        </p:txBody>
      </p:sp>
      <p:sp>
        <p:nvSpPr>
          <p:cNvPr id="76" name="Текст 16">
            <a:extLst>
              <a:ext uri="{FF2B5EF4-FFF2-40B4-BE49-F238E27FC236}">
                <a16:creationId xmlns:a16="http://schemas.microsoft.com/office/drawing/2014/main" xmlns="" id="{BA9D0160-F523-458C-A17D-913321B98960}"/>
              </a:ext>
            </a:extLst>
          </p:cNvPr>
          <p:cNvSpPr>
            <a:spLocks noGrp="1"/>
          </p:cNvSpPr>
          <p:nvPr>
            <p:ph type="body" sz="quarter" idx="53" hasCustomPrompt="1"/>
          </p:nvPr>
        </p:nvSpPr>
        <p:spPr>
          <a:xfrm>
            <a:off x="6707700" y="1255646"/>
            <a:ext cx="2099760" cy="251051"/>
          </a:xfrm>
          <a:prstGeom prst="rect">
            <a:avLst/>
          </a:prstGeom>
        </p:spPr>
        <p:txBody>
          <a:bodyPr lIns="0" tIns="0" rIns="0" bIns="0"/>
          <a:lstStyle>
            <a:lvl1pPr algn="l">
              <a:lnSpc>
                <a:spcPts val="1489"/>
              </a:lnSpc>
              <a:defRPr sz="1200" b="1" spc="0">
                <a:solidFill>
                  <a:srgbClr val="004494"/>
                </a:solidFill>
                <a:latin typeface="+mj-lt"/>
              </a:defRPr>
            </a:lvl1pPr>
          </a:lstStyle>
          <a:p>
            <a:pPr>
              <a:lnSpc>
                <a:spcPts val="1489"/>
              </a:lnSpc>
            </a:pPr>
            <a:r>
              <a:rPr lang="en-US" sz="1201" b="1" spc="-48" dirty="0">
                <a:solidFill>
                  <a:srgbClr val="1462AD"/>
                </a:solidFill>
                <a:latin typeface="+mn-lt"/>
                <a:ea typeface="Verdana Bold" pitchFamily="34" charset="-122"/>
                <a:cs typeface="Verdana Bold" pitchFamily="34" charset="-120"/>
              </a:rPr>
              <a:t>20 000 LOREMSIT</a:t>
            </a:r>
            <a:endParaRPr lang="en-US" sz="1201" dirty="0">
              <a:latin typeface="+mn-lt"/>
            </a:endParaRPr>
          </a:p>
          <a:p>
            <a:pPr lvl="0"/>
            <a:endParaRPr lang="ru-RU" dirty="0"/>
          </a:p>
        </p:txBody>
      </p:sp>
      <p:sp>
        <p:nvSpPr>
          <p:cNvPr id="77" name="Текст 16">
            <a:extLst>
              <a:ext uri="{FF2B5EF4-FFF2-40B4-BE49-F238E27FC236}">
                <a16:creationId xmlns:a16="http://schemas.microsoft.com/office/drawing/2014/main" xmlns="" id="{7708A401-3F02-4044-A2A9-4A357144AED3}"/>
              </a:ext>
            </a:extLst>
          </p:cNvPr>
          <p:cNvSpPr>
            <a:spLocks noGrp="1"/>
          </p:cNvSpPr>
          <p:nvPr>
            <p:ph type="body" sz="quarter" idx="54" hasCustomPrompt="1"/>
          </p:nvPr>
        </p:nvSpPr>
        <p:spPr>
          <a:xfrm>
            <a:off x="9504865" y="1255646"/>
            <a:ext cx="2099760" cy="251051"/>
          </a:xfrm>
          <a:prstGeom prst="rect">
            <a:avLst/>
          </a:prstGeom>
        </p:spPr>
        <p:txBody>
          <a:bodyPr lIns="0" tIns="0" rIns="0" bIns="0"/>
          <a:lstStyle>
            <a:lvl1pPr algn="l">
              <a:lnSpc>
                <a:spcPts val="1489"/>
              </a:lnSpc>
              <a:defRPr sz="1200" b="1" spc="0">
                <a:solidFill>
                  <a:srgbClr val="004494"/>
                </a:solidFill>
                <a:latin typeface="+mj-lt"/>
              </a:defRPr>
            </a:lvl1pPr>
          </a:lstStyle>
          <a:p>
            <a:pPr>
              <a:lnSpc>
                <a:spcPts val="1489"/>
              </a:lnSpc>
            </a:pPr>
            <a:r>
              <a:rPr lang="en-US" sz="1201" b="1" spc="-48" dirty="0">
                <a:solidFill>
                  <a:srgbClr val="1462AD"/>
                </a:solidFill>
                <a:latin typeface="+mn-lt"/>
                <a:ea typeface="Verdana Bold" pitchFamily="34" charset="-122"/>
                <a:cs typeface="Verdana Bold" pitchFamily="34" charset="-120"/>
              </a:rPr>
              <a:t>20 000 LOREMSIT</a:t>
            </a:r>
            <a:endParaRPr lang="en-US" sz="1201" dirty="0">
              <a:latin typeface="+mn-lt"/>
            </a:endParaRPr>
          </a:p>
          <a:p>
            <a:pPr lvl="0"/>
            <a:endParaRPr lang="ru-RU" dirty="0"/>
          </a:p>
        </p:txBody>
      </p:sp>
      <p:sp>
        <p:nvSpPr>
          <p:cNvPr id="2" name="TextBox 1">
            <a:extLst>
              <a:ext uri="{FF2B5EF4-FFF2-40B4-BE49-F238E27FC236}">
                <a16:creationId xmlns:a16="http://schemas.microsoft.com/office/drawing/2014/main" xmlns="" id="{4B3D057A-2288-659C-3BF8-2850B67C82C1}"/>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1861576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Слайд с карточкой и описанием 1">
    <p:spTree>
      <p:nvGrpSpPr>
        <p:cNvPr id="1" name=""/>
        <p:cNvGrpSpPr/>
        <p:nvPr/>
      </p:nvGrpSpPr>
      <p:grpSpPr>
        <a:xfrm>
          <a:off x="0" y="0"/>
          <a:ext cx="0" cy="0"/>
          <a:chOff x="0" y="0"/>
          <a:chExt cx="0" cy="0"/>
        </a:xfrm>
      </p:grpSpPr>
      <p:sp>
        <p:nvSpPr>
          <p:cNvPr id="3" name="Рисунок 14">
            <a:extLst>
              <a:ext uri="{FF2B5EF4-FFF2-40B4-BE49-F238E27FC236}">
                <a16:creationId xmlns:a16="http://schemas.microsoft.com/office/drawing/2014/main" xmlns="" id="{F2AE31AB-E5E9-173D-5B68-CFC99F6D08A6}"/>
              </a:ext>
            </a:extLst>
          </p:cNvPr>
          <p:cNvSpPr>
            <a:spLocks noGrp="1"/>
          </p:cNvSpPr>
          <p:nvPr>
            <p:ph type="pic" sz="quarter" idx="17" hasCustomPrompt="1"/>
          </p:nvPr>
        </p:nvSpPr>
        <p:spPr>
          <a:xfrm>
            <a:off x="591239" y="1527429"/>
            <a:ext cx="7997558" cy="4698083"/>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cxnSp>
        <p:nvCxnSpPr>
          <p:cNvPr id="6" name="Прямая соединительная линия 5">
            <a:extLst>
              <a:ext uri="{FF2B5EF4-FFF2-40B4-BE49-F238E27FC236}">
                <a16:creationId xmlns:a16="http://schemas.microsoft.com/office/drawing/2014/main" xmlns="" id="{43ABD57A-75D4-75F7-2A5F-8AAFE3406C17}"/>
              </a:ext>
            </a:extLst>
          </p:cNvPr>
          <p:cNvCxnSpPr>
            <a:cxnSpLocks/>
          </p:cNvCxnSpPr>
          <p:nvPr userDrawn="1"/>
        </p:nvCxnSpPr>
        <p:spPr>
          <a:xfrm>
            <a:off x="587375" y="1520825"/>
            <a:ext cx="11017250" cy="1"/>
          </a:xfrm>
          <a:prstGeom prst="line">
            <a:avLst/>
          </a:prstGeom>
          <a:ln w="12700">
            <a:solidFill>
              <a:srgbClr val="009FE3"/>
            </a:solidFill>
          </a:ln>
        </p:spPr>
        <p:style>
          <a:lnRef idx="1">
            <a:schemeClr val="accent1"/>
          </a:lnRef>
          <a:fillRef idx="0">
            <a:schemeClr val="accent1"/>
          </a:fillRef>
          <a:effectRef idx="0">
            <a:schemeClr val="accent1"/>
          </a:effectRef>
          <a:fontRef idx="minor">
            <a:schemeClr val="tx1"/>
          </a:fontRef>
        </p:style>
      </p:cxnSp>
      <p:sp>
        <p:nvSpPr>
          <p:cNvPr id="7" name="Текст 16">
            <a:extLst>
              <a:ext uri="{FF2B5EF4-FFF2-40B4-BE49-F238E27FC236}">
                <a16:creationId xmlns:a16="http://schemas.microsoft.com/office/drawing/2014/main" xmlns="" id="{99AF1939-164A-560F-2F55-4FB21AC8332D}"/>
              </a:ext>
            </a:extLst>
          </p:cNvPr>
          <p:cNvSpPr>
            <a:spLocks noGrp="1"/>
          </p:cNvSpPr>
          <p:nvPr>
            <p:ph type="body" sz="quarter" idx="37" hasCustomPrompt="1"/>
          </p:nvPr>
        </p:nvSpPr>
        <p:spPr>
          <a:xfrm>
            <a:off x="8902702" y="2394278"/>
            <a:ext cx="2697982" cy="80543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8" name="Текст 16">
            <a:extLst>
              <a:ext uri="{FF2B5EF4-FFF2-40B4-BE49-F238E27FC236}">
                <a16:creationId xmlns:a16="http://schemas.microsoft.com/office/drawing/2014/main" xmlns="" id="{10F63865-4B2B-8E7C-6FF6-CD62661CF41A}"/>
              </a:ext>
            </a:extLst>
          </p:cNvPr>
          <p:cNvSpPr>
            <a:spLocks noGrp="1"/>
          </p:cNvSpPr>
          <p:nvPr>
            <p:ph type="body" sz="quarter" idx="38" hasCustomPrompt="1"/>
          </p:nvPr>
        </p:nvSpPr>
        <p:spPr>
          <a:xfrm>
            <a:off x="8900918" y="1833641"/>
            <a:ext cx="2699843" cy="527737"/>
          </a:xfrm>
          <a:prstGeom prst="rect">
            <a:avLst/>
          </a:prstGeom>
        </p:spPr>
        <p:txBody>
          <a:bodyPr lIns="0" tIns="0" rIns="0" bIns="0"/>
          <a:lstStyle>
            <a:lvl1pPr>
              <a:lnSpc>
                <a:spcPct val="120000"/>
              </a:lnSpc>
              <a:defRPr sz="1200" b="1" spc="0">
                <a:solidFill>
                  <a:srgbClr val="333333"/>
                </a:solidFill>
                <a:latin typeface="+mj-lt"/>
              </a:defRPr>
            </a:lvl1pPr>
          </a:lstStyle>
          <a:p>
            <a:pPr lvl="0"/>
            <a:r>
              <a:rPr lang="ru-RU" dirty="0"/>
              <a:t>Короткое описание фотографии</a:t>
            </a:r>
          </a:p>
        </p:txBody>
      </p:sp>
      <p:sp>
        <p:nvSpPr>
          <p:cNvPr id="9" name="Заголовок 11">
            <a:extLst>
              <a:ext uri="{FF2B5EF4-FFF2-40B4-BE49-F238E27FC236}">
                <a16:creationId xmlns:a16="http://schemas.microsoft.com/office/drawing/2014/main" xmlns="" id="{901382D0-50F2-FAF7-4874-3E30F382D413}"/>
              </a:ext>
            </a:extLst>
          </p:cNvPr>
          <p:cNvSpPr>
            <a:spLocks noGrp="1"/>
          </p:cNvSpPr>
          <p:nvPr>
            <p:ph type="title" hasCustomPrompt="1"/>
          </p:nvPr>
        </p:nvSpPr>
        <p:spPr>
          <a:xfrm>
            <a:off x="572187" y="474968"/>
            <a:ext cx="11032438" cy="816094"/>
          </a:xfrm>
          <a:prstGeom prst="rect">
            <a:avLst/>
          </a:prstGeom>
        </p:spPr>
        <p:txBody>
          <a:bodyPr lIns="0" tIns="0" rIns="0" bIns="0"/>
          <a:lstStyle>
            <a:lvl1pPr>
              <a:defRPr sz="2500" b="1">
                <a:solidFill>
                  <a:srgbClr val="004494"/>
                </a:solidFill>
                <a:latin typeface="+mj-lt"/>
              </a:defRPr>
            </a:lvl1pPr>
          </a:lstStyle>
          <a:p>
            <a:r>
              <a:rPr lang="ru-RU" dirty="0"/>
              <a:t>1 КАРТОЧКА С ФОТОГРАФИЕЙ </a:t>
            </a:r>
            <a:br>
              <a:rPr lang="ru-RU" dirty="0"/>
            </a:br>
            <a:r>
              <a:rPr lang="ru-RU" dirty="0"/>
              <a:t>И КОРОТКИМ ОПИСАНИЕМ</a:t>
            </a:r>
          </a:p>
        </p:txBody>
      </p:sp>
      <p:sp>
        <p:nvSpPr>
          <p:cNvPr id="27" name="Прямоугольник 29">
            <a:extLst>
              <a:ext uri="{FF2B5EF4-FFF2-40B4-BE49-F238E27FC236}">
                <a16:creationId xmlns:a16="http://schemas.microsoft.com/office/drawing/2014/main" xmlns="" id="{BC2967CF-D5F5-4595-9099-EF4E6233FB8C}"/>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8" name="Текст 16">
            <a:extLst>
              <a:ext uri="{FF2B5EF4-FFF2-40B4-BE49-F238E27FC236}">
                <a16:creationId xmlns:a16="http://schemas.microsoft.com/office/drawing/2014/main" xmlns="" id="{E1786E6F-86BC-45B2-A02C-2F7E5A009AB0}"/>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29" name="Текст 16">
            <a:extLst>
              <a:ext uri="{FF2B5EF4-FFF2-40B4-BE49-F238E27FC236}">
                <a16:creationId xmlns:a16="http://schemas.microsoft.com/office/drawing/2014/main" xmlns="" id="{F888820D-F353-427C-9F26-969B19E841FE}"/>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30" name="Текст 16">
            <a:extLst>
              <a:ext uri="{FF2B5EF4-FFF2-40B4-BE49-F238E27FC236}">
                <a16:creationId xmlns:a16="http://schemas.microsoft.com/office/drawing/2014/main" xmlns="" id="{1434EF1A-77C9-44D3-9BE5-BB415CEE2BE0}"/>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31" name="Текст 16">
            <a:extLst>
              <a:ext uri="{FF2B5EF4-FFF2-40B4-BE49-F238E27FC236}">
                <a16:creationId xmlns:a16="http://schemas.microsoft.com/office/drawing/2014/main" xmlns="" id="{FAEDEB1B-E146-4CF9-A7BD-9901E7A95E23}"/>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32" name="Текст 16">
            <a:extLst>
              <a:ext uri="{FF2B5EF4-FFF2-40B4-BE49-F238E27FC236}">
                <a16:creationId xmlns:a16="http://schemas.microsoft.com/office/drawing/2014/main" xmlns="" id="{EDBC83C1-3C82-477D-A670-1D0C4F62F1A3}"/>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33" name="Текст 16">
            <a:extLst>
              <a:ext uri="{FF2B5EF4-FFF2-40B4-BE49-F238E27FC236}">
                <a16:creationId xmlns:a16="http://schemas.microsoft.com/office/drawing/2014/main" xmlns="" id="{F1649D4D-03BE-4E78-8571-9B2CBADC2E6D}"/>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34" name="Прямая соединительная линия 46">
            <a:extLst>
              <a:ext uri="{FF2B5EF4-FFF2-40B4-BE49-F238E27FC236}">
                <a16:creationId xmlns:a16="http://schemas.microsoft.com/office/drawing/2014/main" xmlns="" id="{9F83DB6C-CE10-4752-ADE4-84DBF9A11FF7}"/>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35" name="Группа 48">
            <a:extLst>
              <a:ext uri="{FF2B5EF4-FFF2-40B4-BE49-F238E27FC236}">
                <a16:creationId xmlns:a16="http://schemas.microsoft.com/office/drawing/2014/main" xmlns="" id="{E2513441-605D-4F46-9DB1-16328C930E9D}"/>
              </a:ext>
            </a:extLst>
          </p:cNvPr>
          <p:cNvGrpSpPr/>
          <p:nvPr userDrawn="1"/>
        </p:nvGrpSpPr>
        <p:grpSpPr>
          <a:xfrm>
            <a:off x="50803" y="43806"/>
            <a:ext cx="294721" cy="190465"/>
            <a:chOff x="5645187" y="1645875"/>
            <a:chExt cx="2732773" cy="2173616"/>
          </a:xfrm>
          <a:solidFill>
            <a:schemeClr val="lt1"/>
          </a:solidFill>
        </p:grpSpPr>
        <p:sp>
          <p:nvSpPr>
            <p:cNvPr id="36" name="Полилиния 49">
              <a:extLst>
                <a:ext uri="{FF2B5EF4-FFF2-40B4-BE49-F238E27FC236}">
                  <a16:creationId xmlns:a16="http://schemas.microsoft.com/office/drawing/2014/main" xmlns="" id="{F298E5AE-4C6C-447F-B72A-94612A58EE51}"/>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37" name="Полилиния 50">
              <a:extLst>
                <a:ext uri="{FF2B5EF4-FFF2-40B4-BE49-F238E27FC236}">
                  <a16:creationId xmlns:a16="http://schemas.microsoft.com/office/drawing/2014/main" xmlns="" id="{19A586CD-18A3-449C-9950-ED6B36B82EA5}"/>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38" name="Полилиния 51">
              <a:extLst>
                <a:ext uri="{FF2B5EF4-FFF2-40B4-BE49-F238E27FC236}">
                  <a16:creationId xmlns:a16="http://schemas.microsoft.com/office/drawing/2014/main" xmlns="" id="{C4385950-82AB-4C38-8CCF-16D0B3E88453}"/>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39" name="Group 32">
            <a:extLst>
              <a:ext uri="{FF2B5EF4-FFF2-40B4-BE49-F238E27FC236}">
                <a16:creationId xmlns:a16="http://schemas.microsoft.com/office/drawing/2014/main" xmlns="" id="{ADFCCEA0-8317-419D-A91D-D20AE1F84CB2}"/>
              </a:ext>
            </a:extLst>
          </p:cNvPr>
          <p:cNvGrpSpPr/>
          <p:nvPr userDrawn="1"/>
        </p:nvGrpSpPr>
        <p:grpSpPr>
          <a:xfrm>
            <a:off x="-8878" y="-5773"/>
            <a:ext cx="339078" cy="311173"/>
            <a:chOff x="-8878" y="-5773"/>
            <a:chExt cx="339078" cy="311173"/>
          </a:xfrm>
        </p:grpSpPr>
        <p:sp>
          <p:nvSpPr>
            <p:cNvPr id="40" name="Прямоугольник 47">
              <a:extLst>
                <a:ext uri="{FF2B5EF4-FFF2-40B4-BE49-F238E27FC236}">
                  <a16:creationId xmlns:a16="http://schemas.microsoft.com/office/drawing/2014/main" xmlns="" id="{D41E195B-32D6-42BA-A7E8-EC935E681CA8}"/>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41" name="Группа 48">
              <a:extLst>
                <a:ext uri="{FF2B5EF4-FFF2-40B4-BE49-F238E27FC236}">
                  <a16:creationId xmlns:a16="http://schemas.microsoft.com/office/drawing/2014/main" xmlns="" id="{B5B6E668-4D1F-4A81-912C-E02E5E77A4C5}"/>
                </a:ext>
              </a:extLst>
            </p:cNvPr>
            <p:cNvGrpSpPr/>
            <p:nvPr userDrawn="1"/>
          </p:nvGrpSpPr>
          <p:grpSpPr>
            <a:xfrm>
              <a:off x="41277" y="43805"/>
              <a:ext cx="239461" cy="190465"/>
              <a:chOff x="5645187" y="1645875"/>
              <a:chExt cx="2732773" cy="2173616"/>
            </a:xfrm>
            <a:solidFill>
              <a:schemeClr val="lt1"/>
            </a:solidFill>
          </p:grpSpPr>
          <p:sp>
            <p:nvSpPr>
              <p:cNvPr id="42" name="Полилиния 49">
                <a:extLst>
                  <a:ext uri="{FF2B5EF4-FFF2-40B4-BE49-F238E27FC236}">
                    <a16:creationId xmlns:a16="http://schemas.microsoft.com/office/drawing/2014/main" xmlns="" id="{78B6286B-94AB-4623-9FAB-B3A781617928}"/>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43" name="Полилиния 50">
                <a:extLst>
                  <a:ext uri="{FF2B5EF4-FFF2-40B4-BE49-F238E27FC236}">
                    <a16:creationId xmlns:a16="http://schemas.microsoft.com/office/drawing/2014/main" xmlns="" id="{BAEC1925-017F-4941-85D1-45255124D751}"/>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44" name="Полилиния 51">
                <a:extLst>
                  <a:ext uri="{FF2B5EF4-FFF2-40B4-BE49-F238E27FC236}">
                    <a16:creationId xmlns:a16="http://schemas.microsoft.com/office/drawing/2014/main" xmlns="" id="{06281979-5E84-4A8F-8363-37A8CF6B9CAC}"/>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46" name="Прямоугольник 30">
            <a:extLst>
              <a:ext uri="{FF2B5EF4-FFF2-40B4-BE49-F238E27FC236}">
                <a16:creationId xmlns:a16="http://schemas.microsoft.com/office/drawing/2014/main" xmlns="" id="{45032710-E2B0-4658-88A4-B34408684C65}"/>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pic>
        <p:nvPicPr>
          <p:cNvPr id="48" name="Google Shape;12;p1" descr="preencoded.png">
            <a:extLst>
              <a:ext uri="{FF2B5EF4-FFF2-40B4-BE49-F238E27FC236}">
                <a16:creationId xmlns:a16="http://schemas.microsoft.com/office/drawing/2014/main" xmlns="" id="{CAED579E-FB41-4C31-85A5-8F6176991F84}"/>
              </a:ext>
            </a:extLst>
          </p:cNvPr>
          <p:cNvPicPr preferRelativeResize="0"/>
          <p:nvPr userDrawn="1"/>
        </p:nvPicPr>
        <p:blipFill rotWithShape="1">
          <a:blip r:embed="rId3">
            <a:alphaModFix/>
          </a:blip>
          <a:srcRect/>
          <a:stretch/>
        </p:blipFill>
        <p:spPr>
          <a:xfrm>
            <a:off x="580694" y="6595640"/>
            <a:ext cx="11035044" cy="183043"/>
          </a:xfrm>
          <a:prstGeom prst="rect">
            <a:avLst/>
          </a:prstGeom>
          <a:noFill/>
          <a:ln>
            <a:noFill/>
          </a:ln>
        </p:spPr>
      </p:pic>
      <p:sp>
        <p:nvSpPr>
          <p:cNvPr id="49" name="Текст 16">
            <a:extLst>
              <a:ext uri="{FF2B5EF4-FFF2-40B4-BE49-F238E27FC236}">
                <a16:creationId xmlns:a16="http://schemas.microsoft.com/office/drawing/2014/main" xmlns="" id="{696D4514-2B3A-44D2-AF52-B579A1F3DD00}"/>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2" name="TextBox 1">
            <a:extLst>
              <a:ext uri="{FF2B5EF4-FFF2-40B4-BE49-F238E27FC236}">
                <a16:creationId xmlns:a16="http://schemas.microsoft.com/office/drawing/2014/main" xmlns="" id="{F05A634B-FAA9-AED5-A104-A2FDDB6595F8}"/>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38429247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Слайд с карточкой и описанием 2">
    <p:spTree>
      <p:nvGrpSpPr>
        <p:cNvPr id="1" name=""/>
        <p:cNvGrpSpPr/>
        <p:nvPr/>
      </p:nvGrpSpPr>
      <p:grpSpPr>
        <a:xfrm>
          <a:off x="0" y="0"/>
          <a:ext cx="0" cy="0"/>
          <a:chOff x="0" y="0"/>
          <a:chExt cx="0" cy="0"/>
        </a:xfrm>
      </p:grpSpPr>
      <p:sp>
        <p:nvSpPr>
          <p:cNvPr id="3" name="Рисунок 14">
            <a:extLst>
              <a:ext uri="{FF2B5EF4-FFF2-40B4-BE49-F238E27FC236}">
                <a16:creationId xmlns:a16="http://schemas.microsoft.com/office/drawing/2014/main" xmlns="" id="{41C6967F-508C-FA81-E23A-A17243F24609}"/>
              </a:ext>
            </a:extLst>
          </p:cNvPr>
          <p:cNvSpPr>
            <a:spLocks noGrp="1"/>
          </p:cNvSpPr>
          <p:nvPr>
            <p:ph type="pic" sz="quarter" idx="17" hasCustomPrompt="1"/>
          </p:nvPr>
        </p:nvSpPr>
        <p:spPr>
          <a:xfrm>
            <a:off x="587375" y="1527430"/>
            <a:ext cx="11028362" cy="4069519"/>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6" name="Текст 16">
            <a:extLst>
              <a:ext uri="{FF2B5EF4-FFF2-40B4-BE49-F238E27FC236}">
                <a16:creationId xmlns:a16="http://schemas.microsoft.com/office/drawing/2014/main" xmlns="" id="{F8A396DE-FD9D-E68B-88D3-CE60D1B92C7E}"/>
              </a:ext>
            </a:extLst>
          </p:cNvPr>
          <p:cNvSpPr>
            <a:spLocks noGrp="1"/>
          </p:cNvSpPr>
          <p:nvPr>
            <p:ph type="body" sz="quarter" idx="37" hasCustomPrompt="1"/>
          </p:nvPr>
        </p:nvSpPr>
        <p:spPr>
          <a:xfrm>
            <a:off x="572186" y="6027495"/>
            <a:ext cx="5268578" cy="429626"/>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7" name="Заголовок 11">
            <a:extLst>
              <a:ext uri="{FF2B5EF4-FFF2-40B4-BE49-F238E27FC236}">
                <a16:creationId xmlns:a16="http://schemas.microsoft.com/office/drawing/2014/main" xmlns="" id="{DB37B2E1-3CDD-352F-048A-482582E3C6E2}"/>
              </a:ext>
            </a:extLst>
          </p:cNvPr>
          <p:cNvSpPr>
            <a:spLocks noGrp="1"/>
          </p:cNvSpPr>
          <p:nvPr>
            <p:ph type="title" hasCustomPrompt="1"/>
          </p:nvPr>
        </p:nvSpPr>
        <p:spPr>
          <a:xfrm>
            <a:off x="572186" y="474968"/>
            <a:ext cx="11043551" cy="816094"/>
          </a:xfrm>
          <a:prstGeom prst="rect">
            <a:avLst/>
          </a:prstGeom>
        </p:spPr>
        <p:txBody>
          <a:bodyPr lIns="0" tIns="0" rIns="0" bIns="0"/>
          <a:lstStyle>
            <a:lvl1pPr>
              <a:defRPr sz="2500" b="1">
                <a:solidFill>
                  <a:srgbClr val="004494"/>
                </a:solidFill>
                <a:latin typeface="+mj-lt"/>
              </a:defRPr>
            </a:lvl1pPr>
          </a:lstStyle>
          <a:p>
            <a:r>
              <a:rPr lang="ru-RU" dirty="0"/>
              <a:t>1 КАРТОЧКА С ФОТОГРАФИЕЙ </a:t>
            </a:r>
            <a:br>
              <a:rPr lang="ru-RU" dirty="0"/>
            </a:br>
            <a:r>
              <a:rPr lang="ru-RU" dirty="0"/>
              <a:t>И КОРОТКИМ ОПИСАНИЕМ</a:t>
            </a:r>
          </a:p>
        </p:txBody>
      </p:sp>
      <p:sp>
        <p:nvSpPr>
          <p:cNvPr id="23" name="Текст 16">
            <a:extLst>
              <a:ext uri="{FF2B5EF4-FFF2-40B4-BE49-F238E27FC236}">
                <a16:creationId xmlns:a16="http://schemas.microsoft.com/office/drawing/2014/main" xmlns="" id="{F3CF9819-F59E-1A48-9930-E8E46D261284}"/>
              </a:ext>
            </a:extLst>
          </p:cNvPr>
          <p:cNvSpPr>
            <a:spLocks noGrp="1"/>
          </p:cNvSpPr>
          <p:nvPr>
            <p:ph type="body" sz="quarter" idx="39" hasCustomPrompt="1"/>
          </p:nvPr>
        </p:nvSpPr>
        <p:spPr>
          <a:xfrm>
            <a:off x="572186" y="5732115"/>
            <a:ext cx="4829538" cy="291600"/>
          </a:xfrm>
          <a:prstGeom prst="rect">
            <a:avLst/>
          </a:prstGeom>
        </p:spPr>
        <p:txBody>
          <a:bodyPr lIns="0" tIns="0" rIns="0" bIns="0"/>
          <a:lstStyle>
            <a:lvl1pPr>
              <a:lnSpc>
                <a:spcPct val="120000"/>
              </a:lnSpc>
              <a:defRPr sz="1200" b="1" spc="0">
                <a:solidFill>
                  <a:srgbClr val="333333"/>
                </a:solidFill>
                <a:latin typeface="+mj-lt"/>
              </a:defRPr>
            </a:lvl1pPr>
          </a:lstStyle>
          <a:p>
            <a:pPr lvl="0"/>
            <a:r>
              <a:rPr lang="ru-RU" dirty="0"/>
              <a:t>Короткое описание фотографии</a:t>
            </a:r>
          </a:p>
        </p:txBody>
      </p:sp>
      <p:sp>
        <p:nvSpPr>
          <p:cNvPr id="24" name="Прямоугольник 29">
            <a:extLst>
              <a:ext uri="{FF2B5EF4-FFF2-40B4-BE49-F238E27FC236}">
                <a16:creationId xmlns:a16="http://schemas.microsoft.com/office/drawing/2014/main" xmlns="" id="{14A03E42-3173-4403-86A7-A59B3CDB4223}"/>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5" name="Текст 16">
            <a:extLst>
              <a:ext uri="{FF2B5EF4-FFF2-40B4-BE49-F238E27FC236}">
                <a16:creationId xmlns:a16="http://schemas.microsoft.com/office/drawing/2014/main" xmlns="" id="{D0738E60-D670-497C-968E-28C18803895C}"/>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26" name="Текст 16">
            <a:extLst>
              <a:ext uri="{FF2B5EF4-FFF2-40B4-BE49-F238E27FC236}">
                <a16:creationId xmlns:a16="http://schemas.microsoft.com/office/drawing/2014/main" xmlns="" id="{B68B10AD-60B2-4F13-AEB2-144A459BD79F}"/>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27" name="Текст 16">
            <a:extLst>
              <a:ext uri="{FF2B5EF4-FFF2-40B4-BE49-F238E27FC236}">
                <a16:creationId xmlns:a16="http://schemas.microsoft.com/office/drawing/2014/main" xmlns="" id="{EAA39366-3F60-47BC-8340-21D65B9B349A}"/>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28" name="Текст 16">
            <a:extLst>
              <a:ext uri="{FF2B5EF4-FFF2-40B4-BE49-F238E27FC236}">
                <a16:creationId xmlns:a16="http://schemas.microsoft.com/office/drawing/2014/main" xmlns="" id="{58EFCC79-8110-431B-8373-4BDEAFC298FE}"/>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29" name="Текст 16">
            <a:extLst>
              <a:ext uri="{FF2B5EF4-FFF2-40B4-BE49-F238E27FC236}">
                <a16:creationId xmlns:a16="http://schemas.microsoft.com/office/drawing/2014/main" xmlns="" id="{CECB8F31-09BE-4EDF-864C-E48C4218BACB}"/>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30" name="Текст 16">
            <a:extLst>
              <a:ext uri="{FF2B5EF4-FFF2-40B4-BE49-F238E27FC236}">
                <a16:creationId xmlns:a16="http://schemas.microsoft.com/office/drawing/2014/main" xmlns="" id="{65B320EE-7B28-4256-A9B2-CFBF0C8A27DB}"/>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31" name="Прямая соединительная линия 46">
            <a:extLst>
              <a:ext uri="{FF2B5EF4-FFF2-40B4-BE49-F238E27FC236}">
                <a16:creationId xmlns:a16="http://schemas.microsoft.com/office/drawing/2014/main" xmlns="" id="{D5D88923-59DC-4D8E-9A91-075BC2FF0485}"/>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32" name="Группа 48">
            <a:extLst>
              <a:ext uri="{FF2B5EF4-FFF2-40B4-BE49-F238E27FC236}">
                <a16:creationId xmlns:a16="http://schemas.microsoft.com/office/drawing/2014/main" xmlns="" id="{4A73FE13-A734-42FB-B979-88330E9A919C}"/>
              </a:ext>
            </a:extLst>
          </p:cNvPr>
          <p:cNvGrpSpPr/>
          <p:nvPr userDrawn="1"/>
        </p:nvGrpSpPr>
        <p:grpSpPr>
          <a:xfrm>
            <a:off x="50803" y="43806"/>
            <a:ext cx="294721" cy="190465"/>
            <a:chOff x="5645187" y="1645875"/>
            <a:chExt cx="2732773" cy="2173616"/>
          </a:xfrm>
          <a:solidFill>
            <a:schemeClr val="lt1"/>
          </a:solidFill>
        </p:grpSpPr>
        <p:sp>
          <p:nvSpPr>
            <p:cNvPr id="33" name="Полилиния 49">
              <a:extLst>
                <a:ext uri="{FF2B5EF4-FFF2-40B4-BE49-F238E27FC236}">
                  <a16:creationId xmlns:a16="http://schemas.microsoft.com/office/drawing/2014/main" xmlns="" id="{24741D90-1219-4D05-BA66-9A7D97782E33}"/>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34" name="Полилиния 50">
              <a:extLst>
                <a:ext uri="{FF2B5EF4-FFF2-40B4-BE49-F238E27FC236}">
                  <a16:creationId xmlns:a16="http://schemas.microsoft.com/office/drawing/2014/main" xmlns="" id="{5D35A22F-28F6-4D3D-BA79-FF9F47D89A72}"/>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35" name="Полилиния 51">
              <a:extLst>
                <a:ext uri="{FF2B5EF4-FFF2-40B4-BE49-F238E27FC236}">
                  <a16:creationId xmlns:a16="http://schemas.microsoft.com/office/drawing/2014/main" xmlns="" id="{FE54B538-33C1-4087-99F5-5C1DE32A6979}"/>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36" name="Group 32">
            <a:extLst>
              <a:ext uri="{FF2B5EF4-FFF2-40B4-BE49-F238E27FC236}">
                <a16:creationId xmlns:a16="http://schemas.microsoft.com/office/drawing/2014/main" xmlns="" id="{653C12E9-4291-4ED7-AF8B-AFB487E5C0F5}"/>
              </a:ext>
            </a:extLst>
          </p:cNvPr>
          <p:cNvGrpSpPr/>
          <p:nvPr userDrawn="1"/>
        </p:nvGrpSpPr>
        <p:grpSpPr>
          <a:xfrm>
            <a:off x="-8878" y="-5773"/>
            <a:ext cx="339078" cy="311173"/>
            <a:chOff x="-8878" y="-5773"/>
            <a:chExt cx="339078" cy="311173"/>
          </a:xfrm>
        </p:grpSpPr>
        <p:sp>
          <p:nvSpPr>
            <p:cNvPr id="37" name="Прямоугольник 47">
              <a:extLst>
                <a:ext uri="{FF2B5EF4-FFF2-40B4-BE49-F238E27FC236}">
                  <a16:creationId xmlns:a16="http://schemas.microsoft.com/office/drawing/2014/main" xmlns="" id="{39E709F3-3739-43CA-B7A5-4EF875601779}"/>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38" name="Группа 48">
              <a:extLst>
                <a:ext uri="{FF2B5EF4-FFF2-40B4-BE49-F238E27FC236}">
                  <a16:creationId xmlns:a16="http://schemas.microsoft.com/office/drawing/2014/main" xmlns="" id="{474265F6-D92E-48B1-BC11-CB9F716397A5}"/>
                </a:ext>
              </a:extLst>
            </p:cNvPr>
            <p:cNvGrpSpPr/>
            <p:nvPr userDrawn="1"/>
          </p:nvGrpSpPr>
          <p:grpSpPr>
            <a:xfrm>
              <a:off x="41277" y="43805"/>
              <a:ext cx="239461" cy="190465"/>
              <a:chOff x="5645187" y="1645875"/>
              <a:chExt cx="2732773" cy="2173616"/>
            </a:xfrm>
            <a:solidFill>
              <a:schemeClr val="lt1"/>
            </a:solidFill>
          </p:grpSpPr>
          <p:sp>
            <p:nvSpPr>
              <p:cNvPr id="39" name="Полилиния 49">
                <a:extLst>
                  <a:ext uri="{FF2B5EF4-FFF2-40B4-BE49-F238E27FC236}">
                    <a16:creationId xmlns:a16="http://schemas.microsoft.com/office/drawing/2014/main" xmlns="" id="{63823DC0-AE51-45DC-A11C-AD415F6D79A4}"/>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40" name="Полилиния 50">
                <a:extLst>
                  <a:ext uri="{FF2B5EF4-FFF2-40B4-BE49-F238E27FC236}">
                    <a16:creationId xmlns:a16="http://schemas.microsoft.com/office/drawing/2014/main" xmlns="" id="{5F132B0B-01E0-4B01-A933-DBD0940FEAB7}"/>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41" name="Полилиния 51">
                <a:extLst>
                  <a:ext uri="{FF2B5EF4-FFF2-40B4-BE49-F238E27FC236}">
                    <a16:creationId xmlns:a16="http://schemas.microsoft.com/office/drawing/2014/main" xmlns="" id="{E5421A5E-5C9D-46BA-A8BA-F2ED7C403741}"/>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43" name="Прямоугольник 30">
            <a:extLst>
              <a:ext uri="{FF2B5EF4-FFF2-40B4-BE49-F238E27FC236}">
                <a16:creationId xmlns:a16="http://schemas.microsoft.com/office/drawing/2014/main" xmlns="" id="{8AE8C4B2-4A7C-46B2-A1E3-98B36FFD134B}"/>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pic>
        <p:nvPicPr>
          <p:cNvPr id="45" name="Google Shape;12;p1" descr="preencoded.png">
            <a:extLst>
              <a:ext uri="{FF2B5EF4-FFF2-40B4-BE49-F238E27FC236}">
                <a16:creationId xmlns:a16="http://schemas.microsoft.com/office/drawing/2014/main" xmlns="" id="{90A8EDE9-FC3B-4F05-A9EE-5AA15AC5955C}"/>
              </a:ext>
            </a:extLst>
          </p:cNvPr>
          <p:cNvPicPr preferRelativeResize="0"/>
          <p:nvPr userDrawn="1"/>
        </p:nvPicPr>
        <p:blipFill rotWithShape="1">
          <a:blip r:embed="rId3">
            <a:alphaModFix/>
          </a:blip>
          <a:srcRect/>
          <a:stretch/>
        </p:blipFill>
        <p:spPr>
          <a:xfrm>
            <a:off x="580694" y="6595640"/>
            <a:ext cx="11035044" cy="183043"/>
          </a:xfrm>
          <a:prstGeom prst="rect">
            <a:avLst/>
          </a:prstGeom>
          <a:noFill/>
          <a:ln>
            <a:noFill/>
          </a:ln>
        </p:spPr>
      </p:pic>
      <p:sp>
        <p:nvSpPr>
          <p:cNvPr id="46" name="Текст 16">
            <a:extLst>
              <a:ext uri="{FF2B5EF4-FFF2-40B4-BE49-F238E27FC236}">
                <a16:creationId xmlns:a16="http://schemas.microsoft.com/office/drawing/2014/main" xmlns="" id="{DBDF93C7-A5B2-4F6D-AE5A-80AB9ADA83BE}"/>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2" name="TextBox 1">
            <a:extLst>
              <a:ext uri="{FF2B5EF4-FFF2-40B4-BE49-F238E27FC236}">
                <a16:creationId xmlns:a16="http://schemas.microsoft.com/office/drawing/2014/main" xmlns="" id="{66C86DCF-E9CC-FE1D-7C0D-CCFD3DE1FA31}"/>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37602132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Слайд с 2 карточками и описанием 1">
    <p:spTree>
      <p:nvGrpSpPr>
        <p:cNvPr id="1" name=""/>
        <p:cNvGrpSpPr/>
        <p:nvPr/>
      </p:nvGrpSpPr>
      <p:grpSpPr>
        <a:xfrm>
          <a:off x="0" y="0"/>
          <a:ext cx="0" cy="0"/>
          <a:chOff x="0" y="0"/>
          <a:chExt cx="0" cy="0"/>
        </a:xfrm>
      </p:grpSpPr>
      <p:sp>
        <p:nvSpPr>
          <p:cNvPr id="3" name="Рисунок 14">
            <a:extLst>
              <a:ext uri="{FF2B5EF4-FFF2-40B4-BE49-F238E27FC236}">
                <a16:creationId xmlns:a16="http://schemas.microsoft.com/office/drawing/2014/main" xmlns="" id="{A71C044E-0680-5F64-D33F-6DEF7C3E8ED7}"/>
              </a:ext>
            </a:extLst>
          </p:cNvPr>
          <p:cNvSpPr>
            <a:spLocks noGrp="1"/>
          </p:cNvSpPr>
          <p:nvPr>
            <p:ph type="pic" sz="quarter" idx="17" hasCustomPrompt="1"/>
          </p:nvPr>
        </p:nvSpPr>
        <p:spPr>
          <a:xfrm>
            <a:off x="587375" y="1525357"/>
            <a:ext cx="5329238" cy="3988046"/>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6" name="Текст 16">
            <a:extLst>
              <a:ext uri="{FF2B5EF4-FFF2-40B4-BE49-F238E27FC236}">
                <a16:creationId xmlns:a16="http://schemas.microsoft.com/office/drawing/2014/main" xmlns="" id="{299617A3-EBF9-E993-4C2B-74E5709038B1}"/>
              </a:ext>
            </a:extLst>
          </p:cNvPr>
          <p:cNvSpPr>
            <a:spLocks noGrp="1"/>
          </p:cNvSpPr>
          <p:nvPr>
            <p:ph type="body" sz="quarter" idx="37" hasCustomPrompt="1"/>
          </p:nvPr>
        </p:nvSpPr>
        <p:spPr>
          <a:xfrm>
            <a:off x="572187" y="5944248"/>
            <a:ext cx="5344426" cy="429626"/>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7" name="Рисунок 14">
            <a:extLst>
              <a:ext uri="{FF2B5EF4-FFF2-40B4-BE49-F238E27FC236}">
                <a16:creationId xmlns:a16="http://schemas.microsoft.com/office/drawing/2014/main" xmlns="" id="{6D3E7C5C-24E8-AF8C-297A-54ABCAC2274E}"/>
              </a:ext>
            </a:extLst>
          </p:cNvPr>
          <p:cNvSpPr>
            <a:spLocks noGrp="1"/>
          </p:cNvSpPr>
          <p:nvPr>
            <p:ph type="pic" sz="quarter" idx="39" hasCustomPrompt="1"/>
          </p:nvPr>
        </p:nvSpPr>
        <p:spPr>
          <a:xfrm>
            <a:off x="6270881" y="1525357"/>
            <a:ext cx="5333743" cy="3988046"/>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8" name="Текст 16">
            <a:extLst>
              <a:ext uri="{FF2B5EF4-FFF2-40B4-BE49-F238E27FC236}">
                <a16:creationId xmlns:a16="http://schemas.microsoft.com/office/drawing/2014/main" xmlns="" id="{8FE5A326-71AD-4CBB-A776-64A43AE618DE}"/>
              </a:ext>
            </a:extLst>
          </p:cNvPr>
          <p:cNvSpPr>
            <a:spLocks noGrp="1"/>
          </p:cNvSpPr>
          <p:nvPr>
            <p:ph type="body" sz="quarter" idx="40" hasCustomPrompt="1"/>
          </p:nvPr>
        </p:nvSpPr>
        <p:spPr>
          <a:xfrm>
            <a:off x="6270881" y="5944248"/>
            <a:ext cx="5333743" cy="429626"/>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9" name="Заголовок 11">
            <a:extLst>
              <a:ext uri="{FF2B5EF4-FFF2-40B4-BE49-F238E27FC236}">
                <a16:creationId xmlns:a16="http://schemas.microsoft.com/office/drawing/2014/main" xmlns="" id="{50AED4BD-2EA4-AAEF-1D5D-19662934842E}"/>
              </a:ext>
            </a:extLst>
          </p:cNvPr>
          <p:cNvSpPr>
            <a:spLocks noGrp="1"/>
          </p:cNvSpPr>
          <p:nvPr>
            <p:ph type="title" hasCustomPrompt="1"/>
          </p:nvPr>
        </p:nvSpPr>
        <p:spPr>
          <a:xfrm>
            <a:off x="572186" y="474968"/>
            <a:ext cx="11043551" cy="816094"/>
          </a:xfrm>
          <a:prstGeom prst="rect">
            <a:avLst/>
          </a:prstGeom>
        </p:spPr>
        <p:txBody>
          <a:bodyPr lIns="0" tIns="0" rIns="0" bIns="0"/>
          <a:lstStyle>
            <a:lvl1pPr>
              <a:defRPr sz="2500" b="1">
                <a:solidFill>
                  <a:srgbClr val="004494"/>
                </a:solidFill>
                <a:latin typeface="+mj-lt"/>
              </a:defRPr>
            </a:lvl1pPr>
          </a:lstStyle>
          <a:p>
            <a:r>
              <a:rPr lang="ru-RU" dirty="0"/>
              <a:t>2 КАРТОЧКИ С ФОТОГРАФИЯМИ </a:t>
            </a:r>
            <a:br>
              <a:rPr lang="ru-RU" dirty="0"/>
            </a:br>
            <a:r>
              <a:rPr lang="ru-RU" dirty="0"/>
              <a:t>И КОРОТКИМ ОПИСАНИЕМ</a:t>
            </a:r>
          </a:p>
        </p:txBody>
      </p:sp>
      <p:sp>
        <p:nvSpPr>
          <p:cNvPr id="25" name="Текст 16">
            <a:extLst>
              <a:ext uri="{FF2B5EF4-FFF2-40B4-BE49-F238E27FC236}">
                <a16:creationId xmlns:a16="http://schemas.microsoft.com/office/drawing/2014/main" xmlns="" id="{044C06F7-B8E4-C1D0-1F78-F2B9DB77CCB2}"/>
              </a:ext>
            </a:extLst>
          </p:cNvPr>
          <p:cNvSpPr>
            <a:spLocks noGrp="1"/>
          </p:cNvSpPr>
          <p:nvPr>
            <p:ph type="body" sz="quarter" idx="42" hasCustomPrompt="1"/>
          </p:nvPr>
        </p:nvSpPr>
        <p:spPr>
          <a:xfrm>
            <a:off x="572187" y="5648868"/>
            <a:ext cx="4829538" cy="291600"/>
          </a:xfrm>
          <a:prstGeom prst="rect">
            <a:avLst/>
          </a:prstGeom>
        </p:spPr>
        <p:txBody>
          <a:bodyPr lIns="0" tIns="0" rIns="0" bIns="0"/>
          <a:lstStyle>
            <a:lvl1pPr>
              <a:lnSpc>
                <a:spcPct val="120000"/>
              </a:lnSpc>
              <a:defRPr sz="1200" b="1" spc="0">
                <a:solidFill>
                  <a:srgbClr val="333333"/>
                </a:solidFill>
                <a:latin typeface="+mj-lt"/>
              </a:defRPr>
            </a:lvl1pPr>
          </a:lstStyle>
          <a:p>
            <a:pPr lvl="0"/>
            <a:r>
              <a:rPr lang="ru-RU" dirty="0"/>
              <a:t>Короткое описание фотографии</a:t>
            </a:r>
          </a:p>
        </p:txBody>
      </p:sp>
      <p:sp>
        <p:nvSpPr>
          <p:cNvPr id="26" name="Текст 16">
            <a:extLst>
              <a:ext uri="{FF2B5EF4-FFF2-40B4-BE49-F238E27FC236}">
                <a16:creationId xmlns:a16="http://schemas.microsoft.com/office/drawing/2014/main" xmlns="" id="{20EDE953-C4B7-291A-381F-15B15A356252}"/>
              </a:ext>
            </a:extLst>
          </p:cNvPr>
          <p:cNvSpPr>
            <a:spLocks noGrp="1"/>
          </p:cNvSpPr>
          <p:nvPr>
            <p:ph type="body" sz="quarter" idx="43" hasCustomPrompt="1"/>
          </p:nvPr>
        </p:nvSpPr>
        <p:spPr>
          <a:xfrm>
            <a:off x="6270882" y="5655915"/>
            <a:ext cx="4829538" cy="291600"/>
          </a:xfrm>
          <a:prstGeom prst="rect">
            <a:avLst/>
          </a:prstGeom>
        </p:spPr>
        <p:txBody>
          <a:bodyPr lIns="0" tIns="0" rIns="0" bIns="0"/>
          <a:lstStyle>
            <a:lvl1pPr>
              <a:lnSpc>
                <a:spcPct val="120000"/>
              </a:lnSpc>
              <a:defRPr sz="1200" b="1" spc="0">
                <a:solidFill>
                  <a:srgbClr val="333333"/>
                </a:solidFill>
                <a:latin typeface="+mj-lt"/>
              </a:defRPr>
            </a:lvl1pPr>
          </a:lstStyle>
          <a:p>
            <a:pPr lvl="0"/>
            <a:r>
              <a:rPr lang="ru-RU" dirty="0"/>
              <a:t>Короткое описание фотографии</a:t>
            </a:r>
          </a:p>
        </p:txBody>
      </p:sp>
      <p:sp>
        <p:nvSpPr>
          <p:cNvPr id="27" name="Прямоугольник 29">
            <a:extLst>
              <a:ext uri="{FF2B5EF4-FFF2-40B4-BE49-F238E27FC236}">
                <a16:creationId xmlns:a16="http://schemas.microsoft.com/office/drawing/2014/main" xmlns="" id="{7AB51E89-538E-4D0F-BEC1-A8505DF0E621}"/>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8" name="Текст 16">
            <a:extLst>
              <a:ext uri="{FF2B5EF4-FFF2-40B4-BE49-F238E27FC236}">
                <a16:creationId xmlns:a16="http://schemas.microsoft.com/office/drawing/2014/main" xmlns="" id="{9B98C9C6-C6E7-4609-B21D-57CBEE5F800C}"/>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29" name="Текст 16">
            <a:extLst>
              <a:ext uri="{FF2B5EF4-FFF2-40B4-BE49-F238E27FC236}">
                <a16:creationId xmlns:a16="http://schemas.microsoft.com/office/drawing/2014/main" xmlns="" id="{2CD8A088-F109-4A3F-AC08-1D841E0D84C4}"/>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30" name="Текст 16">
            <a:extLst>
              <a:ext uri="{FF2B5EF4-FFF2-40B4-BE49-F238E27FC236}">
                <a16:creationId xmlns:a16="http://schemas.microsoft.com/office/drawing/2014/main" xmlns="" id="{1DC72A10-280E-4C70-9465-6C576352E671}"/>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31" name="Текст 16">
            <a:extLst>
              <a:ext uri="{FF2B5EF4-FFF2-40B4-BE49-F238E27FC236}">
                <a16:creationId xmlns:a16="http://schemas.microsoft.com/office/drawing/2014/main" xmlns="" id="{FEE3B1E6-55CD-43F8-A9F4-FE47A450E02C}"/>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32" name="Текст 16">
            <a:extLst>
              <a:ext uri="{FF2B5EF4-FFF2-40B4-BE49-F238E27FC236}">
                <a16:creationId xmlns:a16="http://schemas.microsoft.com/office/drawing/2014/main" xmlns="" id="{D538A13D-17F7-4315-A1EA-B48BBDC4A92F}"/>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33" name="Текст 16">
            <a:extLst>
              <a:ext uri="{FF2B5EF4-FFF2-40B4-BE49-F238E27FC236}">
                <a16:creationId xmlns:a16="http://schemas.microsoft.com/office/drawing/2014/main" xmlns="" id="{FFEBE2E2-3EF7-4500-BC6E-A19F788F599D}"/>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34" name="Прямая соединительная линия 46">
            <a:extLst>
              <a:ext uri="{FF2B5EF4-FFF2-40B4-BE49-F238E27FC236}">
                <a16:creationId xmlns:a16="http://schemas.microsoft.com/office/drawing/2014/main" xmlns="" id="{C26F39F2-3725-4B2C-8B88-4B8DE93F6793}"/>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35" name="Группа 48">
            <a:extLst>
              <a:ext uri="{FF2B5EF4-FFF2-40B4-BE49-F238E27FC236}">
                <a16:creationId xmlns:a16="http://schemas.microsoft.com/office/drawing/2014/main" xmlns="" id="{20E72EA1-9AA6-4B56-A81A-CC9E50F02F22}"/>
              </a:ext>
            </a:extLst>
          </p:cNvPr>
          <p:cNvGrpSpPr/>
          <p:nvPr userDrawn="1"/>
        </p:nvGrpSpPr>
        <p:grpSpPr>
          <a:xfrm>
            <a:off x="50803" y="43806"/>
            <a:ext cx="294721" cy="190465"/>
            <a:chOff x="5645187" y="1645875"/>
            <a:chExt cx="2732773" cy="2173616"/>
          </a:xfrm>
          <a:solidFill>
            <a:schemeClr val="lt1"/>
          </a:solidFill>
        </p:grpSpPr>
        <p:sp>
          <p:nvSpPr>
            <p:cNvPr id="36" name="Полилиния 49">
              <a:extLst>
                <a:ext uri="{FF2B5EF4-FFF2-40B4-BE49-F238E27FC236}">
                  <a16:creationId xmlns:a16="http://schemas.microsoft.com/office/drawing/2014/main" xmlns="" id="{4292C8C7-2667-46E9-B253-FF72AB613DBD}"/>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37" name="Полилиния 50">
              <a:extLst>
                <a:ext uri="{FF2B5EF4-FFF2-40B4-BE49-F238E27FC236}">
                  <a16:creationId xmlns:a16="http://schemas.microsoft.com/office/drawing/2014/main" xmlns="" id="{7CD1CB98-98B5-42E6-BF2C-7C6D97128F78}"/>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38" name="Полилиния 51">
              <a:extLst>
                <a:ext uri="{FF2B5EF4-FFF2-40B4-BE49-F238E27FC236}">
                  <a16:creationId xmlns:a16="http://schemas.microsoft.com/office/drawing/2014/main" xmlns="" id="{83FC35E0-E7B3-40A6-885B-B7FD05E87243}"/>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39" name="Group 32">
            <a:extLst>
              <a:ext uri="{FF2B5EF4-FFF2-40B4-BE49-F238E27FC236}">
                <a16:creationId xmlns:a16="http://schemas.microsoft.com/office/drawing/2014/main" xmlns="" id="{4DCC03AC-B095-4362-81E4-CA2C5F3BED6A}"/>
              </a:ext>
            </a:extLst>
          </p:cNvPr>
          <p:cNvGrpSpPr/>
          <p:nvPr userDrawn="1"/>
        </p:nvGrpSpPr>
        <p:grpSpPr>
          <a:xfrm>
            <a:off x="-8878" y="-5773"/>
            <a:ext cx="339078" cy="311173"/>
            <a:chOff x="-8878" y="-5773"/>
            <a:chExt cx="339078" cy="311173"/>
          </a:xfrm>
        </p:grpSpPr>
        <p:sp>
          <p:nvSpPr>
            <p:cNvPr id="40" name="Прямоугольник 47">
              <a:extLst>
                <a:ext uri="{FF2B5EF4-FFF2-40B4-BE49-F238E27FC236}">
                  <a16:creationId xmlns:a16="http://schemas.microsoft.com/office/drawing/2014/main" xmlns="" id="{95339F2C-E8ED-457A-8DC7-4C6F975D45CF}"/>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41" name="Группа 48">
              <a:extLst>
                <a:ext uri="{FF2B5EF4-FFF2-40B4-BE49-F238E27FC236}">
                  <a16:creationId xmlns:a16="http://schemas.microsoft.com/office/drawing/2014/main" xmlns="" id="{6961A5B8-62A5-48E7-93B1-66874C86DF18}"/>
                </a:ext>
              </a:extLst>
            </p:cNvPr>
            <p:cNvGrpSpPr/>
            <p:nvPr userDrawn="1"/>
          </p:nvGrpSpPr>
          <p:grpSpPr>
            <a:xfrm>
              <a:off x="41277" y="43805"/>
              <a:ext cx="239461" cy="190465"/>
              <a:chOff x="5645187" y="1645875"/>
              <a:chExt cx="2732773" cy="2173616"/>
            </a:xfrm>
            <a:solidFill>
              <a:schemeClr val="lt1"/>
            </a:solidFill>
          </p:grpSpPr>
          <p:sp>
            <p:nvSpPr>
              <p:cNvPr id="42" name="Полилиния 49">
                <a:extLst>
                  <a:ext uri="{FF2B5EF4-FFF2-40B4-BE49-F238E27FC236}">
                    <a16:creationId xmlns:a16="http://schemas.microsoft.com/office/drawing/2014/main" xmlns="" id="{E5989820-6F88-4C07-A1F1-96FBDB799D49}"/>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43" name="Полилиния 50">
                <a:extLst>
                  <a:ext uri="{FF2B5EF4-FFF2-40B4-BE49-F238E27FC236}">
                    <a16:creationId xmlns:a16="http://schemas.microsoft.com/office/drawing/2014/main" xmlns="" id="{251EC226-527A-43AE-B4F3-17E27C3E3289}"/>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44" name="Полилиния 51">
                <a:extLst>
                  <a:ext uri="{FF2B5EF4-FFF2-40B4-BE49-F238E27FC236}">
                    <a16:creationId xmlns:a16="http://schemas.microsoft.com/office/drawing/2014/main" xmlns="" id="{20705387-7105-4255-8126-E26711E0C0E2}"/>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46" name="Прямоугольник 30">
            <a:extLst>
              <a:ext uri="{FF2B5EF4-FFF2-40B4-BE49-F238E27FC236}">
                <a16:creationId xmlns:a16="http://schemas.microsoft.com/office/drawing/2014/main" xmlns="" id="{F7884C84-E142-4B9E-BD4C-235A209341E6}"/>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pic>
        <p:nvPicPr>
          <p:cNvPr id="48" name="Google Shape;12;p1" descr="preencoded.png">
            <a:extLst>
              <a:ext uri="{FF2B5EF4-FFF2-40B4-BE49-F238E27FC236}">
                <a16:creationId xmlns:a16="http://schemas.microsoft.com/office/drawing/2014/main" xmlns="" id="{9A4CB506-F14E-49D1-A07B-47CA358724CE}"/>
              </a:ext>
            </a:extLst>
          </p:cNvPr>
          <p:cNvPicPr preferRelativeResize="0"/>
          <p:nvPr userDrawn="1"/>
        </p:nvPicPr>
        <p:blipFill rotWithShape="1">
          <a:blip r:embed="rId3">
            <a:alphaModFix/>
          </a:blip>
          <a:srcRect/>
          <a:stretch/>
        </p:blipFill>
        <p:spPr>
          <a:xfrm>
            <a:off x="580694" y="6595640"/>
            <a:ext cx="11035044" cy="183043"/>
          </a:xfrm>
          <a:prstGeom prst="rect">
            <a:avLst/>
          </a:prstGeom>
          <a:noFill/>
          <a:ln>
            <a:noFill/>
          </a:ln>
        </p:spPr>
      </p:pic>
      <p:sp>
        <p:nvSpPr>
          <p:cNvPr id="49" name="Текст 16">
            <a:extLst>
              <a:ext uri="{FF2B5EF4-FFF2-40B4-BE49-F238E27FC236}">
                <a16:creationId xmlns:a16="http://schemas.microsoft.com/office/drawing/2014/main" xmlns="" id="{541DD42B-1570-4956-A581-76DD4A6B0A07}"/>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2" name="TextBox 1">
            <a:extLst>
              <a:ext uri="{FF2B5EF4-FFF2-40B4-BE49-F238E27FC236}">
                <a16:creationId xmlns:a16="http://schemas.microsoft.com/office/drawing/2014/main" xmlns="" id="{C0602C94-863C-F225-0D7B-A84E8921F0BC}"/>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5850853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Слайд с 2 карточками и описанием 2">
    <p:spTree>
      <p:nvGrpSpPr>
        <p:cNvPr id="1" name=""/>
        <p:cNvGrpSpPr/>
        <p:nvPr/>
      </p:nvGrpSpPr>
      <p:grpSpPr>
        <a:xfrm>
          <a:off x="0" y="0"/>
          <a:ext cx="0" cy="0"/>
          <a:chOff x="0" y="0"/>
          <a:chExt cx="0" cy="0"/>
        </a:xfrm>
      </p:grpSpPr>
      <p:sp>
        <p:nvSpPr>
          <p:cNvPr id="3" name="Рисунок 14">
            <a:extLst>
              <a:ext uri="{FF2B5EF4-FFF2-40B4-BE49-F238E27FC236}">
                <a16:creationId xmlns:a16="http://schemas.microsoft.com/office/drawing/2014/main" xmlns="" id="{30D7B6AC-B0A9-1063-E758-01945C5E617B}"/>
              </a:ext>
            </a:extLst>
          </p:cNvPr>
          <p:cNvSpPr>
            <a:spLocks noGrp="1"/>
          </p:cNvSpPr>
          <p:nvPr>
            <p:ph type="pic" sz="quarter" idx="17" hasCustomPrompt="1"/>
          </p:nvPr>
        </p:nvSpPr>
        <p:spPr>
          <a:xfrm>
            <a:off x="587376" y="1527439"/>
            <a:ext cx="8003148" cy="2319013"/>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cxnSp>
        <p:nvCxnSpPr>
          <p:cNvPr id="6" name="Прямая соединительная линия 5">
            <a:extLst>
              <a:ext uri="{FF2B5EF4-FFF2-40B4-BE49-F238E27FC236}">
                <a16:creationId xmlns:a16="http://schemas.microsoft.com/office/drawing/2014/main" xmlns="" id="{AA555CCF-498F-4A78-6F9E-E4A7226171BC}"/>
              </a:ext>
            </a:extLst>
          </p:cNvPr>
          <p:cNvCxnSpPr>
            <a:cxnSpLocks/>
          </p:cNvCxnSpPr>
          <p:nvPr userDrawn="1"/>
        </p:nvCxnSpPr>
        <p:spPr>
          <a:xfrm>
            <a:off x="587375" y="1527426"/>
            <a:ext cx="11028363" cy="13"/>
          </a:xfrm>
          <a:prstGeom prst="line">
            <a:avLst/>
          </a:prstGeom>
          <a:ln w="12700">
            <a:solidFill>
              <a:srgbClr val="009FE3"/>
            </a:solidFill>
          </a:ln>
        </p:spPr>
        <p:style>
          <a:lnRef idx="1">
            <a:schemeClr val="accent1"/>
          </a:lnRef>
          <a:fillRef idx="0">
            <a:schemeClr val="accent1"/>
          </a:fillRef>
          <a:effectRef idx="0">
            <a:schemeClr val="accent1"/>
          </a:effectRef>
          <a:fontRef idx="minor">
            <a:schemeClr val="tx1"/>
          </a:fontRef>
        </p:style>
      </p:cxnSp>
      <p:sp>
        <p:nvSpPr>
          <p:cNvPr id="7" name="Текст 16">
            <a:extLst>
              <a:ext uri="{FF2B5EF4-FFF2-40B4-BE49-F238E27FC236}">
                <a16:creationId xmlns:a16="http://schemas.microsoft.com/office/drawing/2014/main" xmlns="" id="{D7079ADE-AA77-B9C1-1A97-EBB61D64CE5E}"/>
              </a:ext>
            </a:extLst>
          </p:cNvPr>
          <p:cNvSpPr>
            <a:spLocks noGrp="1"/>
          </p:cNvSpPr>
          <p:nvPr>
            <p:ph type="body" sz="quarter" idx="37" hasCustomPrompt="1"/>
          </p:nvPr>
        </p:nvSpPr>
        <p:spPr>
          <a:xfrm>
            <a:off x="8900918" y="2362528"/>
            <a:ext cx="2697863" cy="80543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8" name="Рисунок 14">
            <a:extLst>
              <a:ext uri="{FF2B5EF4-FFF2-40B4-BE49-F238E27FC236}">
                <a16:creationId xmlns:a16="http://schemas.microsoft.com/office/drawing/2014/main" xmlns="" id="{9180712D-4B16-6A5A-5382-2CDB84186832}"/>
              </a:ext>
            </a:extLst>
          </p:cNvPr>
          <p:cNvSpPr>
            <a:spLocks noGrp="1"/>
          </p:cNvSpPr>
          <p:nvPr>
            <p:ph type="pic" sz="quarter" idx="39" hasCustomPrompt="1"/>
          </p:nvPr>
        </p:nvSpPr>
        <p:spPr>
          <a:xfrm>
            <a:off x="587376" y="4020435"/>
            <a:ext cx="8003148" cy="2319013"/>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cxnSp>
        <p:nvCxnSpPr>
          <p:cNvPr id="9" name="Прямая соединительная линия 8">
            <a:extLst>
              <a:ext uri="{FF2B5EF4-FFF2-40B4-BE49-F238E27FC236}">
                <a16:creationId xmlns:a16="http://schemas.microsoft.com/office/drawing/2014/main" xmlns="" id="{D8F321D2-2E78-7225-284F-5FBD087EDC05}"/>
              </a:ext>
            </a:extLst>
          </p:cNvPr>
          <p:cNvCxnSpPr>
            <a:cxnSpLocks/>
          </p:cNvCxnSpPr>
          <p:nvPr userDrawn="1"/>
        </p:nvCxnSpPr>
        <p:spPr>
          <a:xfrm>
            <a:off x="587375" y="4020422"/>
            <a:ext cx="11028363" cy="0"/>
          </a:xfrm>
          <a:prstGeom prst="line">
            <a:avLst/>
          </a:prstGeom>
          <a:ln w="12700">
            <a:solidFill>
              <a:srgbClr val="009FE3"/>
            </a:solidFill>
          </a:ln>
        </p:spPr>
        <p:style>
          <a:lnRef idx="1">
            <a:schemeClr val="accent1"/>
          </a:lnRef>
          <a:fillRef idx="0">
            <a:schemeClr val="accent1"/>
          </a:fillRef>
          <a:effectRef idx="0">
            <a:schemeClr val="accent1"/>
          </a:effectRef>
          <a:fontRef idx="minor">
            <a:schemeClr val="tx1"/>
          </a:fontRef>
        </p:style>
      </p:cxnSp>
      <p:sp>
        <p:nvSpPr>
          <p:cNvPr id="10" name="Текст 16">
            <a:extLst>
              <a:ext uri="{FF2B5EF4-FFF2-40B4-BE49-F238E27FC236}">
                <a16:creationId xmlns:a16="http://schemas.microsoft.com/office/drawing/2014/main" xmlns="" id="{4B0E2A08-3189-2CF7-0ACF-D4A9CE2E4BDD}"/>
              </a:ext>
            </a:extLst>
          </p:cNvPr>
          <p:cNvSpPr>
            <a:spLocks noGrp="1"/>
          </p:cNvSpPr>
          <p:nvPr>
            <p:ph type="body" sz="quarter" idx="40" hasCustomPrompt="1"/>
          </p:nvPr>
        </p:nvSpPr>
        <p:spPr>
          <a:xfrm>
            <a:off x="8900918" y="4855524"/>
            <a:ext cx="2697863" cy="80543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1" name="Заголовок 11">
            <a:extLst>
              <a:ext uri="{FF2B5EF4-FFF2-40B4-BE49-F238E27FC236}">
                <a16:creationId xmlns:a16="http://schemas.microsoft.com/office/drawing/2014/main" xmlns="" id="{286C3A31-9F61-F91D-06F7-22AED07DC77C}"/>
              </a:ext>
            </a:extLst>
          </p:cNvPr>
          <p:cNvSpPr>
            <a:spLocks noGrp="1"/>
          </p:cNvSpPr>
          <p:nvPr>
            <p:ph type="title" hasCustomPrompt="1"/>
          </p:nvPr>
        </p:nvSpPr>
        <p:spPr>
          <a:xfrm>
            <a:off x="572186" y="474968"/>
            <a:ext cx="11028363" cy="816094"/>
          </a:xfrm>
          <a:prstGeom prst="rect">
            <a:avLst/>
          </a:prstGeom>
        </p:spPr>
        <p:txBody>
          <a:bodyPr lIns="0" tIns="0" rIns="0" bIns="0"/>
          <a:lstStyle>
            <a:lvl1pPr>
              <a:defRPr sz="2500" b="1">
                <a:solidFill>
                  <a:srgbClr val="004494"/>
                </a:solidFill>
                <a:latin typeface="+mj-lt"/>
              </a:defRPr>
            </a:lvl1pPr>
          </a:lstStyle>
          <a:p>
            <a:r>
              <a:rPr lang="ru-RU" dirty="0"/>
              <a:t>2 КАРТОЧКИ С ФОТОГРАФИЯМИ </a:t>
            </a:r>
            <a:br>
              <a:rPr lang="ru-RU" dirty="0"/>
            </a:br>
            <a:r>
              <a:rPr lang="ru-RU" dirty="0"/>
              <a:t>И КОРОТКИМ ОПИСАНИЕМ</a:t>
            </a:r>
          </a:p>
        </p:txBody>
      </p:sp>
      <p:sp>
        <p:nvSpPr>
          <p:cNvPr id="27" name="Текст 16">
            <a:extLst>
              <a:ext uri="{FF2B5EF4-FFF2-40B4-BE49-F238E27FC236}">
                <a16:creationId xmlns:a16="http://schemas.microsoft.com/office/drawing/2014/main" xmlns="" id="{61579829-F838-A5CA-D18E-DFA767B8CE1F}"/>
              </a:ext>
            </a:extLst>
          </p:cNvPr>
          <p:cNvSpPr>
            <a:spLocks noGrp="1"/>
          </p:cNvSpPr>
          <p:nvPr>
            <p:ph type="body" sz="quarter" idx="38" hasCustomPrompt="1"/>
          </p:nvPr>
        </p:nvSpPr>
        <p:spPr>
          <a:xfrm>
            <a:off x="8900825" y="1801891"/>
            <a:ext cx="2699724" cy="527737"/>
          </a:xfrm>
          <a:prstGeom prst="rect">
            <a:avLst/>
          </a:prstGeom>
        </p:spPr>
        <p:txBody>
          <a:bodyPr lIns="0" tIns="0" rIns="0" bIns="0"/>
          <a:lstStyle>
            <a:lvl1pPr>
              <a:lnSpc>
                <a:spcPct val="120000"/>
              </a:lnSpc>
              <a:defRPr sz="1200" b="1" spc="0">
                <a:solidFill>
                  <a:srgbClr val="333333"/>
                </a:solidFill>
                <a:latin typeface="+mj-lt"/>
              </a:defRPr>
            </a:lvl1pPr>
          </a:lstStyle>
          <a:p>
            <a:pPr lvl="0"/>
            <a:r>
              <a:rPr lang="ru-RU" dirty="0"/>
              <a:t>Короткое описание фотографии</a:t>
            </a:r>
          </a:p>
        </p:txBody>
      </p:sp>
      <p:sp>
        <p:nvSpPr>
          <p:cNvPr id="28" name="Текст 16">
            <a:extLst>
              <a:ext uri="{FF2B5EF4-FFF2-40B4-BE49-F238E27FC236}">
                <a16:creationId xmlns:a16="http://schemas.microsoft.com/office/drawing/2014/main" xmlns="" id="{822A6208-6AB1-C51C-2B5E-B46BDF567E8D}"/>
              </a:ext>
            </a:extLst>
          </p:cNvPr>
          <p:cNvSpPr>
            <a:spLocks noGrp="1"/>
          </p:cNvSpPr>
          <p:nvPr>
            <p:ph type="body" sz="quarter" idx="42" hasCustomPrompt="1"/>
          </p:nvPr>
        </p:nvSpPr>
        <p:spPr>
          <a:xfrm>
            <a:off x="8900825" y="4294898"/>
            <a:ext cx="2699724" cy="527737"/>
          </a:xfrm>
          <a:prstGeom prst="rect">
            <a:avLst/>
          </a:prstGeom>
        </p:spPr>
        <p:txBody>
          <a:bodyPr lIns="0" tIns="0" rIns="0" bIns="0"/>
          <a:lstStyle>
            <a:lvl1pPr>
              <a:lnSpc>
                <a:spcPct val="120000"/>
              </a:lnSpc>
              <a:defRPr sz="1200" b="1" spc="0">
                <a:solidFill>
                  <a:srgbClr val="333333"/>
                </a:solidFill>
                <a:latin typeface="+mj-lt"/>
              </a:defRPr>
            </a:lvl1pPr>
          </a:lstStyle>
          <a:p>
            <a:pPr lvl="0"/>
            <a:r>
              <a:rPr lang="ru-RU" dirty="0"/>
              <a:t>Короткое описание фотографии</a:t>
            </a:r>
          </a:p>
        </p:txBody>
      </p:sp>
      <p:sp>
        <p:nvSpPr>
          <p:cNvPr id="29" name="Прямоугольник 29">
            <a:extLst>
              <a:ext uri="{FF2B5EF4-FFF2-40B4-BE49-F238E27FC236}">
                <a16:creationId xmlns:a16="http://schemas.microsoft.com/office/drawing/2014/main" xmlns="" id="{90BE67C5-7620-4092-86DC-44EDA97E82C4}"/>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30" name="Текст 16">
            <a:extLst>
              <a:ext uri="{FF2B5EF4-FFF2-40B4-BE49-F238E27FC236}">
                <a16:creationId xmlns:a16="http://schemas.microsoft.com/office/drawing/2014/main" xmlns="" id="{A71FE037-21D6-4701-9125-1BA98871A3C4}"/>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31" name="Текст 16">
            <a:extLst>
              <a:ext uri="{FF2B5EF4-FFF2-40B4-BE49-F238E27FC236}">
                <a16:creationId xmlns:a16="http://schemas.microsoft.com/office/drawing/2014/main" xmlns="" id="{CB1A8FA3-A18A-419E-8CB3-2E8ED39658B4}"/>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32" name="Текст 16">
            <a:extLst>
              <a:ext uri="{FF2B5EF4-FFF2-40B4-BE49-F238E27FC236}">
                <a16:creationId xmlns:a16="http://schemas.microsoft.com/office/drawing/2014/main" xmlns="" id="{D1F6BB14-FDFE-4B76-A0D8-18D7BEEA40C9}"/>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33" name="Текст 16">
            <a:extLst>
              <a:ext uri="{FF2B5EF4-FFF2-40B4-BE49-F238E27FC236}">
                <a16:creationId xmlns:a16="http://schemas.microsoft.com/office/drawing/2014/main" xmlns="" id="{03A383DF-2F8A-4037-B71E-92AAEA6BC61E}"/>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34" name="Текст 16">
            <a:extLst>
              <a:ext uri="{FF2B5EF4-FFF2-40B4-BE49-F238E27FC236}">
                <a16:creationId xmlns:a16="http://schemas.microsoft.com/office/drawing/2014/main" xmlns="" id="{69967BB4-62BD-461E-B212-87CA0992C3D2}"/>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35" name="Текст 16">
            <a:extLst>
              <a:ext uri="{FF2B5EF4-FFF2-40B4-BE49-F238E27FC236}">
                <a16:creationId xmlns:a16="http://schemas.microsoft.com/office/drawing/2014/main" xmlns="" id="{1C98D4C7-126B-4E10-9BA1-F8A981EA9218}"/>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36" name="Прямая соединительная линия 46">
            <a:extLst>
              <a:ext uri="{FF2B5EF4-FFF2-40B4-BE49-F238E27FC236}">
                <a16:creationId xmlns:a16="http://schemas.microsoft.com/office/drawing/2014/main" xmlns="" id="{B6ADC152-33A0-4675-9C93-542CF85C2224}"/>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37" name="Группа 48">
            <a:extLst>
              <a:ext uri="{FF2B5EF4-FFF2-40B4-BE49-F238E27FC236}">
                <a16:creationId xmlns:a16="http://schemas.microsoft.com/office/drawing/2014/main" xmlns="" id="{126556B1-AC3E-4190-B419-1FA930F9F5E3}"/>
              </a:ext>
            </a:extLst>
          </p:cNvPr>
          <p:cNvGrpSpPr/>
          <p:nvPr userDrawn="1"/>
        </p:nvGrpSpPr>
        <p:grpSpPr>
          <a:xfrm>
            <a:off x="50803" y="43806"/>
            <a:ext cx="294721" cy="190465"/>
            <a:chOff x="5645187" y="1645875"/>
            <a:chExt cx="2732773" cy="2173616"/>
          </a:xfrm>
          <a:solidFill>
            <a:schemeClr val="lt1"/>
          </a:solidFill>
        </p:grpSpPr>
        <p:sp>
          <p:nvSpPr>
            <p:cNvPr id="38" name="Полилиния 49">
              <a:extLst>
                <a:ext uri="{FF2B5EF4-FFF2-40B4-BE49-F238E27FC236}">
                  <a16:creationId xmlns:a16="http://schemas.microsoft.com/office/drawing/2014/main" xmlns="" id="{E1FBC146-47D6-4193-A220-853E78852766}"/>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39" name="Полилиния 50">
              <a:extLst>
                <a:ext uri="{FF2B5EF4-FFF2-40B4-BE49-F238E27FC236}">
                  <a16:creationId xmlns:a16="http://schemas.microsoft.com/office/drawing/2014/main" xmlns="" id="{C5070808-3F57-4556-A20A-0A7E69B3DAA5}"/>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40" name="Полилиния 51">
              <a:extLst>
                <a:ext uri="{FF2B5EF4-FFF2-40B4-BE49-F238E27FC236}">
                  <a16:creationId xmlns:a16="http://schemas.microsoft.com/office/drawing/2014/main" xmlns="" id="{9178B02C-E20B-4B26-9DE2-AA4DE494CBB0}"/>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41" name="Group 32">
            <a:extLst>
              <a:ext uri="{FF2B5EF4-FFF2-40B4-BE49-F238E27FC236}">
                <a16:creationId xmlns:a16="http://schemas.microsoft.com/office/drawing/2014/main" xmlns="" id="{228AD4DB-75BE-46F3-B7C7-342D8EE4E4A8}"/>
              </a:ext>
            </a:extLst>
          </p:cNvPr>
          <p:cNvGrpSpPr/>
          <p:nvPr userDrawn="1"/>
        </p:nvGrpSpPr>
        <p:grpSpPr>
          <a:xfrm>
            <a:off x="-8878" y="-5773"/>
            <a:ext cx="339078" cy="311173"/>
            <a:chOff x="-8878" y="-5773"/>
            <a:chExt cx="339078" cy="311173"/>
          </a:xfrm>
        </p:grpSpPr>
        <p:sp>
          <p:nvSpPr>
            <p:cNvPr id="42" name="Прямоугольник 47">
              <a:extLst>
                <a:ext uri="{FF2B5EF4-FFF2-40B4-BE49-F238E27FC236}">
                  <a16:creationId xmlns:a16="http://schemas.microsoft.com/office/drawing/2014/main" xmlns="" id="{9430EDE0-B1C7-45FA-9981-B276AFDB27C3}"/>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43" name="Группа 48">
              <a:extLst>
                <a:ext uri="{FF2B5EF4-FFF2-40B4-BE49-F238E27FC236}">
                  <a16:creationId xmlns:a16="http://schemas.microsoft.com/office/drawing/2014/main" xmlns="" id="{47996837-058F-4A50-8F08-F00C49ADC29F}"/>
                </a:ext>
              </a:extLst>
            </p:cNvPr>
            <p:cNvGrpSpPr/>
            <p:nvPr userDrawn="1"/>
          </p:nvGrpSpPr>
          <p:grpSpPr>
            <a:xfrm>
              <a:off x="41277" y="43805"/>
              <a:ext cx="239461" cy="190465"/>
              <a:chOff x="5645187" y="1645875"/>
              <a:chExt cx="2732773" cy="2173616"/>
            </a:xfrm>
            <a:solidFill>
              <a:schemeClr val="lt1"/>
            </a:solidFill>
          </p:grpSpPr>
          <p:sp>
            <p:nvSpPr>
              <p:cNvPr id="44" name="Полилиния 49">
                <a:extLst>
                  <a:ext uri="{FF2B5EF4-FFF2-40B4-BE49-F238E27FC236}">
                    <a16:creationId xmlns:a16="http://schemas.microsoft.com/office/drawing/2014/main" xmlns="" id="{A80929A0-3518-4444-BDA1-926D3ADCEE67}"/>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45" name="Полилиния 50">
                <a:extLst>
                  <a:ext uri="{FF2B5EF4-FFF2-40B4-BE49-F238E27FC236}">
                    <a16:creationId xmlns:a16="http://schemas.microsoft.com/office/drawing/2014/main" xmlns="" id="{5750A8EA-418F-40B8-8EB2-27BD906AB2C4}"/>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46" name="Полилиния 51">
                <a:extLst>
                  <a:ext uri="{FF2B5EF4-FFF2-40B4-BE49-F238E27FC236}">
                    <a16:creationId xmlns:a16="http://schemas.microsoft.com/office/drawing/2014/main" xmlns="" id="{7F8B4AF4-2BDE-4A8A-A8BF-C9F1EC92D725}"/>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48" name="Прямоугольник 30">
            <a:extLst>
              <a:ext uri="{FF2B5EF4-FFF2-40B4-BE49-F238E27FC236}">
                <a16:creationId xmlns:a16="http://schemas.microsoft.com/office/drawing/2014/main" xmlns="" id="{525ED6FE-442D-49CA-8EC6-0A4158FB3507}"/>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pic>
        <p:nvPicPr>
          <p:cNvPr id="50" name="Google Shape;12;p1" descr="preencoded.png">
            <a:extLst>
              <a:ext uri="{FF2B5EF4-FFF2-40B4-BE49-F238E27FC236}">
                <a16:creationId xmlns:a16="http://schemas.microsoft.com/office/drawing/2014/main" xmlns="" id="{4F0E5CD7-A863-4604-8389-58C5E6EA5260}"/>
              </a:ext>
            </a:extLst>
          </p:cNvPr>
          <p:cNvPicPr preferRelativeResize="0"/>
          <p:nvPr userDrawn="1"/>
        </p:nvPicPr>
        <p:blipFill rotWithShape="1">
          <a:blip r:embed="rId3">
            <a:alphaModFix/>
          </a:blip>
          <a:srcRect/>
          <a:stretch/>
        </p:blipFill>
        <p:spPr>
          <a:xfrm>
            <a:off x="580694" y="6595640"/>
            <a:ext cx="11035044" cy="183043"/>
          </a:xfrm>
          <a:prstGeom prst="rect">
            <a:avLst/>
          </a:prstGeom>
          <a:noFill/>
          <a:ln>
            <a:noFill/>
          </a:ln>
        </p:spPr>
      </p:pic>
      <p:sp>
        <p:nvSpPr>
          <p:cNvPr id="51" name="Текст 16">
            <a:extLst>
              <a:ext uri="{FF2B5EF4-FFF2-40B4-BE49-F238E27FC236}">
                <a16:creationId xmlns:a16="http://schemas.microsoft.com/office/drawing/2014/main" xmlns="" id="{EBA7828B-1554-4552-88CE-884A8AB05E7F}"/>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2" name="TextBox 1">
            <a:extLst>
              <a:ext uri="{FF2B5EF4-FFF2-40B4-BE49-F238E27FC236}">
                <a16:creationId xmlns:a16="http://schemas.microsoft.com/office/drawing/2014/main" xmlns="" id="{8BABDE95-F49D-F23C-2A0F-BA6625617CDB}"/>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15453844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Слайд с 3 карточками и описанием">
    <p:spTree>
      <p:nvGrpSpPr>
        <p:cNvPr id="1" name=""/>
        <p:cNvGrpSpPr/>
        <p:nvPr/>
      </p:nvGrpSpPr>
      <p:grpSpPr>
        <a:xfrm>
          <a:off x="0" y="0"/>
          <a:ext cx="0" cy="0"/>
          <a:chOff x="0" y="0"/>
          <a:chExt cx="0" cy="0"/>
        </a:xfrm>
      </p:grpSpPr>
      <p:sp>
        <p:nvSpPr>
          <p:cNvPr id="5" name="Рисунок 14">
            <a:extLst>
              <a:ext uri="{FF2B5EF4-FFF2-40B4-BE49-F238E27FC236}">
                <a16:creationId xmlns:a16="http://schemas.microsoft.com/office/drawing/2014/main" xmlns="" id="{EBA17A31-2582-29EB-5C7B-97093AD6C020}"/>
              </a:ext>
            </a:extLst>
          </p:cNvPr>
          <p:cNvSpPr>
            <a:spLocks noGrp="1"/>
          </p:cNvSpPr>
          <p:nvPr>
            <p:ph type="pic" sz="quarter" idx="17" hasCustomPrompt="1"/>
          </p:nvPr>
        </p:nvSpPr>
        <p:spPr>
          <a:xfrm>
            <a:off x="587376" y="1162437"/>
            <a:ext cx="3411450" cy="2455684"/>
          </a:xfrm>
          <a:prstGeom prst="rect">
            <a:avLst/>
          </a:prstGeom>
          <a:blipFill>
            <a:blip r:embed="rId2"/>
            <a:tile tx="0" ty="0" sx="100000" sy="100000" flip="none" algn="tl"/>
          </a:blipFill>
        </p:spPr>
        <p:txBody>
          <a:bodyPr anchor="ctr"/>
          <a:lstStyle>
            <a:lvl1pPr algn="ctr">
              <a:defRPr sz="900"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6" name="Рисунок 14">
            <a:extLst>
              <a:ext uri="{FF2B5EF4-FFF2-40B4-BE49-F238E27FC236}">
                <a16:creationId xmlns:a16="http://schemas.microsoft.com/office/drawing/2014/main" xmlns="" id="{51449551-ED37-BFCF-4585-A77A0DBF3092}"/>
              </a:ext>
            </a:extLst>
          </p:cNvPr>
          <p:cNvSpPr>
            <a:spLocks noGrp="1"/>
          </p:cNvSpPr>
          <p:nvPr>
            <p:ph type="pic" sz="quarter" idx="18" hasCustomPrompt="1"/>
          </p:nvPr>
        </p:nvSpPr>
        <p:spPr>
          <a:xfrm>
            <a:off x="4367213" y="1163945"/>
            <a:ext cx="3447962" cy="2455684"/>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7" name="Рисунок 14">
            <a:extLst>
              <a:ext uri="{FF2B5EF4-FFF2-40B4-BE49-F238E27FC236}">
                <a16:creationId xmlns:a16="http://schemas.microsoft.com/office/drawing/2014/main" xmlns="" id="{48C7396F-03F8-8586-10DE-0A0FD8183415}"/>
              </a:ext>
            </a:extLst>
          </p:cNvPr>
          <p:cNvSpPr>
            <a:spLocks noGrp="1"/>
          </p:cNvSpPr>
          <p:nvPr>
            <p:ph type="pic" sz="quarter" idx="19" hasCustomPrompt="1"/>
          </p:nvPr>
        </p:nvSpPr>
        <p:spPr>
          <a:xfrm>
            <a:off x="8183563" y="1163945"/>
            <a:ext cx="3421062" cy="2455684"/>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8" name="Текст 16">
            <a:extLst>
              <a:ext uri="{FF2B5EF4-FFF2-40B4-BE49-F238E27FC236}">
                <a16:creationId xmlns:a16="http://schemas.microsoft.com/office/drawing/2014/main" xmlns="" id="{D0960AC1-F1D3-4DAB-CB4A-E045747F1D04}"/>
              </a:ext>
            </a:extLst>
          </p:cNvPr>
          <p:cNvSpPr>
            <a:spLocks noGrp="1"/>
          </p:cNvSpPr>
          <p:nvPr>
            <p:ph type="body" sz="quarter" idx="20" hasCustomPrompt="1"/>
          </p:nvPr>
        </p:nvSpPr>
        <p:spPr>
          <a:xfrm>
            <a:off x="565839" y="4637095"/>
            <a:ext cx="3442599" cy="1766302"/>
          </a:xfrm>
          <a:prstGeom prst="rect">
            <a:avLst/>
          </a:prstGeom>
        </p:spPr>
        <p:txBody>
          <a:bodyPr lIns="0" tIns="0" rIns="0" bIns="0"/>
          <a:lstStyle>
            <a:lvl1pPr>
              <a:lnSpc>
                <a:spcPts val="1323"/>
              </a:lnSpc>
              <a:defRPr sz="870" b="0" spc="0">
                <a:solidFill>
                  <a:srgbClr val="333333"/>
                </a:solidFill>
                <a:latin typeface="+mn-lt"/>
              </a:defRPr>
            </a:lvl1pPr>
          </a:lstStyle>
          <a:p>
            <a:pPr>
              <a:lnSpc>
                <a:spcPts val="1323"/>
              </a:lnSpc>
            </a:pPr>
            <a:r>
              <a:rPr lang="en-US" sz="900" dirty="0">
                <a:solidFill>
                  <a:srgbClr val="333333"/>
                </a:solidFill>
                <a:latin typeface="+mn-lt"/>
                <a:ea typeface="Verdana Regular" pitchFamily="34" charset="-122"/>
                <a:cs typeface="Verdana Regular" pitchFamily="34" charset="-120"/>
              </a:rPr>
              <a:t>Lorem ipsum dolor sit </a:t>
            </a:r>
            <a:r>
              <a:rPr lang="en-US" sz="900" dirty="0" err="1">
                <a:solidFill>
                  <a:srgbClr val="333333"/>
                </a:solidFill>
                <a:latin typeface="+mn-lt"/>
                <a:ea typeface="Verdana Regular" pitchFamily="34" charset="-122"/>
                <a:cs typeface="Verdana Regular" pitchFamily="34" charset="-120"/>
              </a:rPr>
              <a:t>amet</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consectetur</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adipiscing</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elit</a:t>
            </a:r>
            <a:r>
              <a:rPr lang="en-US" sz="900" dirty="0">
                <a:solidFill>
                  <a:srgbClr val="333333"/>
                </a:solidFill>
                <a:latin typeface="+mn-lt"/>
                <a:ea typeface="Verdana Regular" pitchFamily="34" charset="-122"/>
                <a:cs typeface="Verdana Regular" pitchFamily="34" charset="-120"/>
              </a:rPr>
              <a:t>, sed do </a:t>
            </a:r>
            <a:r>
              <a:rPr lang="en-US" sz="900" dirty="0" err="1">
                <a:solidFill>
                  <a:srgbClr val="333333"/>
                </a:solidFill>
                <a:latin typeface="+mn-lt"/>
                <a:ea typeface="Verdana Regular" pitchFamily="34" charset="-122"/>
                <a:cs typeface="Verdana Regular" pitchFamily="34" charset="-120"/>
              </a:rPr>
              <a:t>eiusmod</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tempor</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incididunt</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ut</a:t>
            </a:r>
            <a:r>
              <a:rPr lang="en-US" sz="900" dirty="0">
                <a:solidFill>
                  <a:srgbClr val="333333"/>
                </a:solidFill>
                <a:latin typeface="+mn-lt"/>
                <a:ea typeface="Verdana Regular" pitchFamily="34" charset="-122"/>
                <a:cs typeface="Verdana Regular" pitchFamily="34" charset="-120"/>
              </a:rPr>
              <a:t> labore et dolore magna </a:t>
            </a:r>
            <a:r>
              <a:rPr lang="en-US" sz="900" dirty="0" err="1">
                <a:solidFill>
                  <a:srgbClr val="333333"/>
                </a:solidFill>
                <a:latin typeface="+mn-lt"/>
                <a:ea typeface="Verdana Regular" pitchFamily="34" charset="-122"/>
                <a:cs typeface="Verdana Regular" pitchFamily="34" charset="-120"/>
              </a:rPr>
              <a:t>aliqua</a:t>
            </a:r>
            <a:r>
              <a:rPr lang="en-US" sz="900" dirty="0">
                <a:solidFill>
                  <a:srgbClr val="333333"/>
                </a:solidFill>
                <a:latin typeface="+mn-lt"/>
                <a:ea typeface="Verdana Regular" pitchFamily="34" charset="-122"/>
                <a:cs typeface="Verdana Regular" pitchFamily="34" charset="-120"/>
              </a:rPr>
              <a:t>. Ut </a:t>
            </a:r>
            <a:r>
              <a:rPr lang="en-US" sz="900" dirty="0" err="1">
                <a:solidFill>
                  <a:srgbClr val="333333"/>
                </a:solidFill>
                <a:latin typeface="+mn-lt"/>
                <a:ea typeface="Verdana Regular" pitchFamily="34" charset="-122"/>
                <a:cs typeface="Verdana Regular" pitchFamily="34" charset="-120"/>
              </a:rPr>
              <a:t>enim</a:t>
            </a:r>
            <a:r>
              <a:rPr lang="en-US" sz="900" dirty="0">
                <a:solidFill>
                  <a:srgbClr val="333333"/>
                </a:solidFill>
                <a:latin typeface="+mn-lt"/>
                <a:ea typeface="Verdana Regular" pitchFamily="34" charset="-122"/>
                <a:cs typeface="Verdana Regular" pitchFamily="34" charset="-120"/>
              </a:rPr>
              <a:t> ad minim </a:t>
            </a:r>
            <a:r>
              <a:rPr lang="en-US" sz="900" dirty="0" err="1">
                <a:solidFill>
                  <a:srgbClr val="333333"/>
                </a:solidFill>
                <a:latin typeface="+mn-lt"/>
                <a:ea typeface="Verdana Regular" pitchFamily="34" charset="-122"/>
                <a:cs typeface="Verdana Regular" pitchFamily="34" charset="-120"/>
              </a:rPr>
              <a:t>veniam</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quis</a:t>
            </a:r>
            <a:r>
              <a:rPr lang="ru-RU"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nostrud</a:t>
            </a:r>
            <a:r>
              <a:rPr lang="en-US" sz="900" dirty="0">
                <a:solidFill>
                  <a:srgbClr val="333333"/>
                </a:solidFill>
                <a:latin typeface="+mn-lt"/>
                <a:ea typeface="Verdana Regular" pitchFamily="34" charset="-122"/>
                <a:cs typeface="Verdana Regular" pitchFamily="34" charset="-120"/>
              </a:rPr>
              <a:t>.</a:t>
            </a:r>
            <a:r>
              <a:rPr lang="ru-RU" sz="900" dirty="0">
                <a:solidFill>
                  <a:srgbClr val="333333"/>
                </a:solidFill>
                <a:latin typeface="+mn-lt"/>
                <a:ea typeface="Verdana Regular" pitchFamily="34" charset="-122"/>
                <a:cs typeface="Verdana Regular" pitchFamily="34" charset="-120"/>
              </a:rPr>
              <a:t> </a:t>
            </a:r>
            <a:r>
              <a:rPr lang="en-US" sz="900" dirty="0">
                <a:solidFill>
                  <a:srgbClr val="333333"/>
                </a:solidFill>
                <a:latin typeface="+mn-lt"/>
                <a:ea typeface="Verdana Regular" pitchFamily="34" charset="-122"/>
                <a:cs typeface="Verdana Regular" pitchFamily="34" charset="-120"/>
              </a:rPr>
              <a:t>Exercitation </a:t>
            </a:r>
            <a:r>
              <a:rPr lang="en-US" sz="900" dirty="0" err="1">
                <a:solidFill>
                  <a:srgbClr val="333333"/>
                </a:solidFill>
                <a:latin typeface="+mn-lt"/>
                <a:ea typeface="Verdana Regular" pitchFamily="34" charset="-122"/>
                <a:cs typeface="Verdana Regular" pitchFamily="34" charset="-120"/>
              </a:rPr>
              <a:t>ullamco</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laboris</a:t>
            </a:r>
            <a:r>
              <a:rPr lang="en-US" sz="900" dirty="0">
                <a:solidFill>
                  <a:srgbClr val="333333"/>
                </a:solidFill>
                <a:latin typeface="+mn-lt"/>
                <a:ea typeface="Verdana Regular" pitchFamily="34" charset="-122"/>
                <a:cs typeface="Verdana Regular" pitchFamily="34" charset="-120"/>
              </a:rPr>
              <a:t> nisi </a:t>
            </a:r>
            <a:r>
              <a:rPr lang="en-US" sz="900" dirty="0" err="1">
                <a:solidFill>
                  <a:srgbClr val="333333"/>
                </a:solidFill>
                <a:latin typeface="+mn-lt"/>
                <a:ea typeface="Verdana Regular" pitchFamily="34" charset="-122"/>
                <a:cs typeface="Verdana Regular" pitchFamily="34" charset="-120"/>
              </a:rPr>
              <a:t>ut</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aliquip</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exea</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commodo</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consequat</a:t>
            </a:r>
            <a:r>
              <a:rPr lang="en-US" sz="900" dirty="0">
                <a:solidFill>
                  <a:srgbClr val="333333"/>
                </a:solidFill>
                <a:latin typeface="+mn-lt"/>
                <a:ea typeface="Verdana Regular" pitchFamily="34" charset="-122"/>
                <a:cs typeface="Verdana Regular" pitchFamily="34" charset="-120"/>
              </a:rPr>
              <a:t>.</a:t>
            </a:r>
            <a:endParaRPr lang="en-US" sz="900" dirty="0">
              <a:latin typeface="+mn-lt"/>
            </a:endParaRPr>
          </a:p>
        </p:txBody>
      </p:sp>
      <p:sp>
        <p:nvSpPr>
          <p:cNvPr id="9" name="Текст 16">
            <a:extLst>
              <a:ext uri="{FF2B5EF4-FFF2-40B4-BE49-F238E27FC236}">
                <a16:creationId xmlns:a16="http://schemas.microsoft.com/office/drawing/2014/main" xmlns="" id="{451A36E7-0D4F-F28E-E31C-2711A7EA44DB}"/>
              </a:ext>
            </a:extLst>
          </p:cNvPr>
          <p:cNvSpPr>
            <a:spLocks noGrp="1"/>
          </p:cNvSpPr>
          <p:nvPr>
            <p:ph type="body" sz="quarter" idx="21" hasCustomPrompt="1"/>
          </p:nvPr>
        </p:nvSpPr>
        <p:spPr>
          <a:xfrm>
            <a:off x="4370044" y="4637095"/>
            <a:ext cx="3454744" cy="1766302"/>
          </a:xfrm>
          <a:prstGeom prst="rect">
            <a:avLst/>
          </a:prstGeom>
        </p:spPr>
        <p:txBody>
          <a:bodyPr lIns="0" tIns="0" rIns="0" bIns="0"/>
          <a:lstStyle>
            <a:lvl1pPr>
              <a:lnSpc>
                <a:spcPts val="1323"/>
              </a:lnSpc>
              <a:defRPr sz="870" b="0" spc="0">
                <a:solidFill>
                  <a:srgbClr val="333333"/>
                </a:solidFill>
                <a:latin typeface="+mn-lt"/>
              </a:defRPr>
            </a:lvl1pPr>
          </a:lstStyle>
          <a:p>
            <a:pPr>
              <a:lnSpc>
                <a:spcPts val="1323"/>
              </a:lnSpc>
            </a:pPr>
            <a:r>
              <a:rPr lang="en-US" sz="900" dirty="0">
                <a:solidFill>
                  <a:srgbClr val="333333"/>
                </a:solidFill>
                <a:latin typeface="+mn-lt"/>
                <a:ea typeface="Verdana Regular" pitchFamily="34" charset="-122"/>
                <a:cs typeface="Verdana Regular" pitchFamily="34" charset="-120"/>
              </a:rPr>
              <a:t>Lorem ipsum dolor sit </a:t>
            </a:r>
            <a:r>
              <a:rPr lang="en-US" sz="900" dirty="0" err="1">
                <a:solidFill>
                  <a:srgbClr val="333333"/>
                </a:solidFill>
                <a:latin typeface="+mn-lt"/>
                <a:ea typeface="Verdana Regular" pitchFamily="34" charset="-122"/>
                <a:cs typeface="Verdana Regular" pitchFamily="34" charset="-120"/>
              </a:rPr>
              <a:t>amet</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consectetur</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adipiscing</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elit</a:t>
            </a:r>
            <a:r>
              <a:rPr lang="en-US" sz="900" dirty="0">
                <a:solidFill>
                  <a:srgbClr val="333333"/>
                </a:solidFill>
                <a:latin typeface="+mn-lt"/>
                <a:ea typeface="Verdana Regular" pitchFamily="34" charset="-122"/>
                <a:cs typeface="Verdana Regular" pitchFamily="34" charset="-120"/>
              </a:rPr>
              <a:t>, sed do </a:t>
            </a:r>
            <a:r>
              <a:rPr lang="en-US" sz="900" dirty="0" err="1">
                <a:solidFill>
                  <a:srgbClr val="333333"/>
                </a:solidFill>
                <a:latin typeface="+mn-lt"/>
                <a:ea typeface="Verdana Regular" pitchFamily="34" charset="-122"/>
                <a:cs typeface="Verdana Regular" pitchFamily="34" charset="-120"/>
              </a:rPr>
              <a:t>eiusmod</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tempor</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incididunt</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ut</a:t>
            </a:r>
            <a:r>
              <a:rPr lang="en-US" sz="900" dirty="0">
                <a:solidFill>
                  <a:srgbClr val="333333"/>
                </a:solidFill>
                <a:latin typeface="+mn-lt"/>
                <a:ea typeface="Verdana Regular" pitchFamily="34" charset="-122"/>
                <a:cs typeface="Verdana Regular" pitchFamily="34" charset="-120"/>
              </a:rPr>
              <a:t> labore et dolore magna </a:t>
            </a:r>
            <a:r>
              <a:rPr lang="en-US" sz="900" dirty="0" err="1">
                <a:solidFill>
                  <a:srgbClr val="333333"/>
                </a:solidFill>
                <a:latin typeface="+mn-lt"/>
                <a:ea typeface="Verdana Regular" pitchFamily="34" charset="-122"/>
                <a:cs typeface="Verdana Regular" pitchFamily="34" charset="-120"/>
              </a:rPr>
              <a:t>aliqua</a:t>
            </a:r>
            <a:r>
              <a:rPr lang="en-US" sz="900" dirty="0">
                <a:solidFill>
                  <a:srgbClr val="333333"/>
                </a:solidFill>
                <a:latin typeface="+mn-lt"/>
                <a:ea typeface="Verdana Regular" pitchFamily="34" charset="-122"/>
                <a:cs typeface="Verdana Regular" pitchFamily="34" charset="-120"/>
              </a:rPr>
              <a:t>. Ut </a:t>
            </a:r>
            <a:r>
              <a:rPr lang="en-US" sz="900" dirty="0" err="1">
                <a:solidFill>
                  <a:srgbClr val="333333"/>
                </a:solidFill>
                <a:latin typeface="+mn-lt"/>
                <a:ea typeface="Verdana Regular" pitchFamily="34" charset="-122"/>
                <a:cs typeface="Verdana Regular" pitchFamily="34" charset="-120"/>
              </a:rPr>
              <a:t>enim</a:t>
            </a:r>
            <a:r>
              <a:rPr lang="en-US" sz="900" dirty="0">
                <a:solidFill>
                  <a:srgbClr val="333333"/>
                </a:solidFill>
                <a:latin typeface="+mn-lt"/>
                <a:ea typeface="Verdana Regular" pitchFamily="34" charset="-122"/>
                <a:cs typeface="Verdana Regular" pitchFamily="34" charset="-120"/>
              </a:rPr>
              <a:t> ad minim </a:t>
            </a:r>
            <a:r>
              <a:rPr lang="en-US" sz="900" dirty="0" err="1">
                <a:solidFill>
                  <a:srgbClr val="333333"/>
                </a:solidFill>
                <a:latin typeface="+mn-lt"/>
                <a:ea typeface="Verdana Regular" pitchFamily="34" charset="-122"/>
                <a:cs typeface="Verdana Regular" pitchFamily="34" charset="-120"/>
              </a:rPr>
              <a:t>veniam</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quis</a:t>
            </a:r>
            <a:r>
              <a:rPr lang="ru-RU"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nostrud</a:t>
            </a:r>
            <a:r>
              <a:rPr lang="en-US" sz="900" dirty="0">
                <a:solidFill>
                  <a:srgbClr val="333333"/>
                </a:solidFill>
                <a:latin typeface="+mn-lt"/>
                <a:ea typeface="Verdana Regular" pitchFamily="34" charset="-122"/>
                <a:cs typeface="Verdana Regular" pitchFamily="34" charset="-120"/>
              </a:rPr>
              <a:t>.</a:t>
            </a:r>
            <a:r>
              <a:rPr lang="ru-RU" sz="900" dirty="0">
                <a:solidFill>
                  <a:srgbClr val="333333"/>
                </a:solidFill>
                <a:latin typeface="+mn-lt"/>
                <a:ea typeface="Verdana Regular" pitchFamily="34" charset="-122"/>
                <a:cs typeface="Verdana Regular" pitchFamily="34" charset="-120"/>
              </a:rPr>
              <a:t> </a:t>
            </a:r>
            <a:r>
              <a:rPr lang="en-US" sz="900" dirty="0">
                <a:solidFill>
                  <a:srgbClr val="333333"/>
                </a:solidFill>
                <a:latin typeface="+mn-lt"/>
                <a:ea typeface="Verdana Regular" pitchFamily="34" charset="-122"/>
                <a:cs typeface="Verdana Regular" pitchFamily="34" charset="-120"/>
              </a:rPr>
              <a:t>Exercitation </a:t>
            </a:r>
            <a:r>
              <a:rPr lang="en-US" sz="900" dirty="0" err="1">
                <a:solidFill>
                  <a:srgbClr val="333333"/>
                </a:solidFill>
                <a:latin typeface="+mn-lt"/>
                <a:ea typeface="Verdana Regular" pitchFamily="34" charset="-122"/>
                <a:cs typeface="Verdana Regular" pitchFamily="34" charset="-120"/>
              </a:rPr>
              <a:t>ullamco</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laboris</a:t>
            </a:r>
            <a:r>
              <a:rPr lang="en-US" sz="900" dirty="0">
                <a:solidFill>
                  <a:srgbClr val="333333"/>
                </a:solidFill>
                <a:latin typeface="+mn-lt"/>
                <a:ea typeface="Verdana Regular" pitchFamily="34" charset="-122"/>
                <a:cs typeface="Verdana Regular" pitchFamily="34" charset="-120"/>
              </a:rPr>
              <a:t> nisi </a:t>
            </a:r>
            <a:r>
              <a:rPr lang="en-US" sz="900" dirty="0" err="1">
                <a:solidFill>
                  <a:srgbClr val="333333"/>
                </a:solidFill>
                <a:latin typeface="+mn-lt"/>
                <a:ea typeface="Verdana Regular" pitchFamily="34" charset="-122"/>
                <a:cs typeface="Verdana Regular" pitchFamily="34" charset="-120"/>
              </a:rPr>
              <a:t>ut</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aliquip</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exea</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commodo</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consequat</a:t>
            </a:r>
            <a:r>
              <a:rPr lang="en-US" sz="900" dirty="0">
                <a:solidFill>
                  <a:srgbClr val="333333"/>
                </a:solidFill>
                <a:latin typeface="+mn-lt"/>
                <a:ea typeface="Verdana Regular" pitchFamily="34" charset="-122"/>
                <a:cs typeface="Verdana Regular" pitchFamily="34" charset="-120"/>
              </a:rPr>
              <a:t>.</a:t>
            </a:r>
            <a:endParaRPr lang="en-US" sz="900" dirty="0">
              <a:latin typeface="+mn-lt"/>
            </a:endParaRPr>
          </a:p>
        </p:txBody>
      </p:sp>
      <p:sp>
        <p:nvSpPr>
          <p:cNvPr id="10" name="Текст 16">
            <a:extLst>
              <a:ext uri="{FF2B5EF4-FFF2-40B4-BE49-F238E27FC236}">
                <a16:creationId xmlns:a16="http://schemas.microsoft.com/office/drawing/2014/main" xmlns="" id="{3939A509-B4E3-02C2-4255-473B8B37D7C5}"/>
              </a:ext>
            </a:extLst>
          </p:cNvPr>
          <p:cNvSpPr>
            <a:spLocks noGrp="1"/>
          </p:cNvSpPr>
          <p:nvPr>
            <p:ph type="body" sz="quarter" idx="22" hasCustomPrompt="1"/>
          </p:nvPr>
        </p:nvSpPr>
        <p:spPr>
          <a:xfrm>
            <a:off x="8183563" y="4637095"/>
            <a:ext cx="3421062" cy="1766302"/>
          </a:xfrm>
          <a:prstGeom prst="rect">
            <a:avLst/>
          </a:prstGeom>
        </p:spPr>
        <p:txBody>
          <a:bodyPr lIns="0" tIns="0" rIns="0" bIns="0"/>
          <a:lstStyle>
            <a:lvl1pPr>
              <a:lnSpc>
                <a:spcPts val="1323"/>
              </a:lnSpc>
              <a:defRPr sz="870" b="0" spc="0">
                <a:solidFill>
                  <a:srgbClr val="333333"/>
                </a:solidFill>
                <a:latin typeface="+mn-lt"/>
              </a:defRPr>
            </a:lvl1pPr>
          </a:lstStyle>
          <a:p>
            <a:pPr>
              <a:lnSpc>
                <a:spcPts val="1323"/>
              </a:lnSpc>
            </a:pPr>
            <a:r>
              <a:rPr lang="en-US" sz="900" dirty="0">
                <a:solidFill>
                  <a:srgbClr val="333333"/>
                </a:solidFill>
                <a:latin typeface="+mn-lt"/>
                <a:ea typeface="Verdana Regular" pitchFamily="34" charset="-122"/>
                <a:cs typeface="Verdana Regular" pitchFamily="34" charset="-120"/>
              </a:rPr>
              <a:t>Lorem ipsum dolor sit </a:t>
            </a:r>
            <a:r>
              <a:rPr lang="en-US" sz="900" dirty="0" err="1">
                <a:solidFill>
                  <a:srgbClr val="333333"/>
                </a:solidFill>
                <a:latin typeface="+mn-lt"/>
                <a:ea typeface="Verdana Regular" pitchFamily="34" charset="-122"/>
                <a:cs typeface="Verdana Regular" pitchFamily="34" charset="-120"/>
              </a:rPr>
              <a:t>amet</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consectetur</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adipiscing</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elit</a:t>
            </a:r>
            <a:r>
              <a:rPr lang="en-US" sz="900" dirty="0">
                <a:solidFill>
                  <a:srgbClr val="333333"/>
                </a:solidFill>
                <a:latin typeface="+mn-lt"/>
                <a:ea typeface="Verdana Regular" pitchFamily="34" charset="-122"/>
                <a:cs typeface="Verdana Regular" pitchFamily="34" charset="-120"/>
              </a:rPr>
              <a:t>, sed do </a:t>
            </a:r>
            <a:r>
              <a:rPr lang="en-US" sz="900" dirty="0" err="1">
                <a:solidFill>
                  <a:srgbClr val="333333"/>
                </a:solidFill>
                <a:latin typeface="+mn-lt"/>
                <a:ea typeface="Verdana Regular" pitchFamily="34" charset="-122"/>
                <a:cs typeface="Verdana Regular" pitchFamily="34" charset="-120"/>
              </a:rPr>
              <a:t>eiusmod</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tempor</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incididunt</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ut</a:t>
            </a:r>
            <a:r>
              <a:rPr lang="en-US" sz="900" dirty="0">
                <a:solidFill>
                  <a:srgbClr val="333333"/>
                </a:solidFill>
                <a:latin typeface="+mn-lt"/>
                <a:ea typeface="Verdana Regular" pitchFamily="34" charset="-122"/>
                <a:cs typeface="Verdana Regular" pitchFamily="34" charset="-120"/>
              </a:rPr>
              <a:t> labore et dolore magna </a:t>
            </a:r>
            <a:r>
              <a:rPr lang="en-US" sz="900" dirty="0" err="1">
                <a:solidFill>
                  <a:srgbClr val="333333"/>
                </a:solidFill>
                <a:latin typeface="+mn-lt"/>
                <a:ea typeface="Verdana Regular" pitchFamily="34" charset="-122"/>
                <a:cs typeface="Verdana Regular" pitchFamily="34" charset="-120"/>
              </a:rPr>
              <a:t>aliqua</a:t>
            </a:r>
            <a:r>
              <a:rPr lang="en-US" sz="900" dirty="0">
                <a:solidFill>
                  <a:srgbClr val="333333"/>
                </a:solidFill>
                <a:latin typeface="+mn-lt"/>
                <a:ea typeface="Verdana Regular" pitchFamily="34" charset="-122"/>
                <a:cs typeface="Verdana Regular" pitchFamily="34" charset="-120"/>
              </a:rPr>
              <a:t>. Ut </a:t>
            </a:r>
            <a:r>
              <a:rPr lang="en-US" sz="900" dirty="0" err="1">
                <a:solidFill>
                  <a:srgbClr val="333333"/>
                </a:solidFill>
                <a:latin typeface="+mn-lt"/>
                <a:ea typeface="Verdana Regular" pitchFamily="34" charset="-122"/>
                <a:cs typeface="Verdana Regular" pitchFamily="34" charset="-120"/>
              </a:rPr>
              <a:t>enim</a:t>
            </a:r>
            <a:r>
              <a:rPr lang="en-US" sz="900" dirty="0">
                <a:solidFill>
                  <a:srgbClr val="333333"/>
                </a:solidFill>
                <a:latin typeface="+mn-lt"/>
                <a:ea typeface="Verdana Regular" pitchFamily="34" charset="-122"/>
                <a:cs typeface="Verdana Regular" pitchFamily="34" charset="-120"/>
              </a:rPr>
              <a:t> ad minim </a:t>
            </a:r>
            <a:r>
              <a:rPr lang="en-US" sz="900" dirty="0" err="1">
                <a:solidFill>
                  <a:srgbClr val="333333"/>
                </a:solidFill>
                <a:latin typeface="+mn-lt"/>
                <a:ea typeface="Verdana Regular" pitchFamily="34" charset="-122"/>
                <a:cs typeface="Verdana Regular" pitchFamily="34" charset="-120"/>
              </a:rPr>
              <a:t>veniam</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quis</a:t>
            </a:r>
            <a:r>
              <a:rPr lang="ru-RU"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nostrud</a:t>
            </a:r>
            <a:r>
              <a:rPr lang="en-US" sz="900" dirty="0">
                <a:solidFill>
                  <a:srgbClr val="333333"/>
                </a:solidFill>
                <a:latin typeface="+mn-lt"/>
                <a:ea typeface="Verdana Regular" pitchFamily="34" charset="-122"/>
                <a:cs typeface="Verdana Regular" pitchFamily="34" charset="-120"/>
              </a:rPr>
              <a:t>.</a:t>
            </a:r>
            <a:r>
              <a:rPr lang="ru-RU" sz="900" dirty="0">
                <a:solidFill>
                  <a:srgbClr val="333333"/>
                </a:solidFill>
                <a:latin typeface="+mn-lt"/>
                <a:ea typeface="Verdana Regular" pitchFamily="34" charset="-122"/>
                <a:cs typeface="Verdana Regular" pitchFamily="34" charset="-120"/>
              </a:rPr>
              <a:t> </a:t>
            </a:r>
            <a:r>
              <a:rPr lang="en-US" sz="900" dirty="0">
                <a:solidFill>
                  <a:srgbClr val="333333"/>
                </a:solidFill>
                <a:latin typeface="+mn-lt"/>
                <a:ea typeface="Verdana Regular" pitchFamily="34" charset="-122"/>
                <a:cs typeface="Verdana Regular" pitchFamily="34" charset="-120"/>
              </a:rPr>
              <a:t>Exercitation </a:t>
            </a:r>
            <a:r>
              <a:rPr lang="en-US" sz="900" dirty="0" err="1">
                <a:solidFill>
                  <a:srgbClr val="333333"/>
                </a:solidFill>
                <a:latin typeface="+mn-lt"/>
                <a:ea typeface="Verdana Regular" pitchFamily="34" charset="-122"/>
                <a:cs typeface="Verdana Regular" pitchFamily="34" charset="-120"/>
              </a:rPr>
              <a:t>ullamco</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laboris</a:t>
            </a:r>
            <a:r>
              <a:rPr lang="en-US" sz="900" dirty="0">
                <a:solidFill>
                  <a:srgbClr val="333333"/>
                </a:solidFill>
                <a:latin typeface="+mn-lt"/>
                <a:ea typeface="Verdana Regular" pitchFamily="34" charset="-122"/>
                <a:cs typeface="Verdana Regular" pitchFamily="34" charset="-120"/>
              </a:rPr>
              <a:t> nisi </a:t>
            </a:r>
            <a:r>
              <a:rPr lang="en-US" sz="900" dirty="0" err="1">
                <a:solidFill>
                  <a:srgbClr val="333333"/>
                </a:solidFill>
                <a:latin typeface="+mn-lt"/>
                <a:ea typeface="Verdana Regular" pitchFamily="34" charset="-122"/>
                <a:cs typeface="Verdana Regular" pitchFamily="34" charset="-120"/>
              </a:rPr>
              <a:t>ut</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aliquip</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exea</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commodo</a:t>
            </a:r>
            <a:r>
              <a:rPr lang="en-US" sz="900" dirty="0">
                <a:solidFill>
                  <a:srgbClr val="333333"/>
                </a:solidFill>
                <a:latin typeface="+mn-lt"/>
                <a:ea typeface="Verdana Regular" pitchFamily="34" charset="-122"/>
                <a:cs typeface="Verdana Regular" pitchFamily="34" charset="-120"/>
              </a:rPr>
              <a:t> </a:t>
            </a:r>
            <a:r>
              <a:rPr lang="en-US" sz="900" dirty="0" err="1">
                <a:solidFill>
                  <a:srgbClr val="333333"/>
                </a:solidFill>
                <a:latin typeface="+mn-lt"/>
                <a:ea typeface="Verdana Regular" pitchFamily="34" charset="-122"/>
                <a:cs typeface="Verdana Regular" pitchFamily="34" charset="-120"/>
              </a:rPr>
              <a:t>consequat</a:t>
            </a:r>
            <a:r>
              <a:rPr lang="en-US" sz="900" dirty="0">
                <a:solidFill>
                  <a:srgbClr val="333333"/>
                </a:solidFill>
                <a:latin typeface="+mn-lt"/>
                <a:ea typeface="Verdana Regular" pitchFamily="34" charset="-122"/>
                <a:cs typeface="Verdana Regular" pitchFamily="34" charset="-120"/>
              </a:rPr>
              <a:t>.
</a:t>
            </a:r>
            <a:endParaRPr lang="en-US" sz="900" dirty="0">
              <a:latin typeface="+mn-lt"/>
            </a:endParaRPr>
          </a:p>
        </p:txBody>
      </p:sp>
      <p:sp>
        <p:nvSpPr>
          <p:cNvPr id="11" name="Текст 16">
            <a:extLst>
              <a:ext uri="{FF2B5EF4-FFF2-40B4-BE49-F238E27FC236}">
                <a16:creationId xmlns:a16="http://schemas.microsoft.com/office/drawing/2014/main" xmlns="" id="{88E32D45-4991-9BBD-C8E0-32900E59847F}"/>
              </a:ext>
            </a:extLst>
          </p:cNvPr>
          <p:cNvSpPr>
            <a:spLocks noGrp="1"/>
          </p:cNvSpPr>
          <p:nvPr>
            <p:ph type="body" sz="quarter" idx="23" hasCustomPrompt="1"/>
          </p:nvPr>
        </p:nvSpPr>
        <p:spPr>
          <a:xfrm>
            <a:off x="565839" y="3832485"/>
            <a:ext cx="3456006" cy="466730"/>
          </a:xfrm>
          <a:prstGeom prst="rect">
            <a:avLst/>
          </a:prstGeom>
        </p:spPr>
        <p:txBody>
          <a:bodyPr lIns="0" tIns="0" rIns="0" bIns="0"/>
          <a:lstStyle>
            <a:lvl1pPr>
              <a:lnSpc>
                <a:spcPct val="120000"/>
              </a:lnSpc>
              <a:defRPr sz="1200" b="1" spc="0">
                <a:solidFill>
                  <a:srgbClr val="333333"/>
                </a:solidFill>
                <a:latin typeface="+mj-lt"/>
              </a:defRPr>
            </a:lvl1pPr>
          </a:lstStyle>
          <a:p>
            <a:pPr lvl="0"/>
            <a:r>
              <a:rPr lang="ru-RU" dirty="0"/>
              <a:t>ПОДЗАГОЛОВОК 1, В ДВЕ СТРОКИ МАКСИМУМ</a:t>
            </a:r>
          </a:p>
        </p:txBody>
      </p:sp>
      <p:sp>
        <p:nvSpPr>
          <p:cNvPr id="12" name="Текст 16">
            <a:extLst>
              <a:ext uri="{FF2B5EF4-FFF2-40B4-BE49-F238E27FC236}">
                <a16:creationId xmlns:a16="http://schemas.microsoft.com/office/drawing/2014/main" xmlns="" id="{B1EB2FBD-9900-2ED6-69DB-FA2C43AC6D5F}"/>
              </a:ext>
            </a:extLst>
          </p:cNvPr>
          <p:cNvSpPr>
            <a:spLocks noGrp="1"/>
          </p:cNvSpPr>
          <p:nvPr>
            <p:ph type="body" sz="quarter" idx="24" hasCustomPrompt="1"/>
          </p:nvPr>
        </p:nvSpPr>
        <p:spPr>
          <a:xfrm>
            <a:off x="4370050" y="3832485"/>
            <a:ext cx="3454738" cy="466730"/>
          </a:xfrm>
          <a:prstGeom prst="rect">
            <a:avLst/>
          </a:prstGeom>
        </p:spPr>
        <p:txBody>
          <a:bodyPr lIns="0" tIns="0" rIns="0" bIns="0"/>
          <a:lstStyle>
            <a:lvl1pPr>
              <a:lnSpc>
                <a:spcPct val="120000"/>
              </a:lnSpc>
              <a:defRPr sz="1200" b="1" spc="0">
                <a:solidFill>
                  <a:srgbClr val="333333"/>
                </a:solidFill>
                <a:latin typeface="+mj-lt"/>
              </a:defRPr>
            </a:lvl1pPr>
          </a:lstStyle>
          <a:p>
            <a:pPr lvl="0"/>
            <a:r>
              <a:rPr lang="ru-RU" dirty="0"/>
              <a:t>ПОДЗАГОЛОВОК 2, В ДВЕ СТРОКИ МАКСИМУМ</a:t>
            </a:r>
          </a:p>
        </p:txBody>
      </p:sp>
      <p:sp>
        <p:nvSpPr>
          <p:cNvPr id="13" name="Текст 16">
            <a:extLst>
              <a:ext uri="{FF2B5EF4-FFF2-40B4-BE49-F238E27FC236}">
                <a16:creationId xmlns:a16="http://schemas.microsoft.com/office/drawing/2014/main" xmlns="" id="{A6106D5B-6157-B0C5-CDB9-77227E342021}"/>
              </a:ext>
            </a:extLst>
          </p:cNvPr>
          <p:cNvSpPr>
            <a:spLocks noGrp="1"/>
          </p:cNvSpPr>
          <p:nvPr>
            <p:ph type="body" sz="quarter" idx="25" hasCustomPrompt="1"/>
          </p:nvPr>
        </p:nvSpPr>
        <p:spPr>
          <a:xfrm>
            <a:off x="8183572" y="3832485"/>
            <a:ext cx="3421061" cy="466730"/>
          </a:xfrm>
          <a:prstGeom prst="rect">
            <a:avLst/>
          </a:prstGeom>
        </p:spPr>
        <p:txBody>
          <a:bodyPr lIns="0" tIns="0" rIns="0" bIns="0"/>
          <a:lstStyle>
            <a:lvl1pPr>
              <a:lnSpc>
                <a:spcPct val="120000"/>
              </a:lnSpc>
              <a:defRPr sz="1200" b="1" spc="0">
                <a:solidFill>
                  <a:srgbClr val="333333"/>
                </a:solidFill>
                <a:latin typeface="+mj-lt"/>
              </a:defRPr>
            </a:lvl1pPr>
          </a:lstStyle>
          <a:p>
            <a:pPr lvl="0"/>
            <a:r>
              <a:rPr lang="ru-RU" dirty="0"/>
              <a:t>ПОДЗАГОЛОВОК 3, В ДВЕ СТРОКИ МАКСИМУМ</a:t>
            </a:r>
          </a:p>
        </p:txBody>
      </p:sp>
      <p:sp>
        <p:nvSpPr>
          <p:cNvPr id="14" name="Заголовок 11">
            <a:extLst>
              <a:ext uri="{FF2B5EF4-FFF2-40B4-BE49-F238E27FC236}">
                <a16:creationId xmlns:a16="http://schemas.microsoft.com/office/drawing/2014/main" xmlns="" id="{0C83238B-11E6-DBD4-8D81-3AF3AD53F9CA}"/>
              </a:ext>
            </a:extLst>
          </p:cNvPr>
          <p:cNvSpPr>
            <a:spLocks noGrp="1"/>
          </p:cNvSpPr>
          <p:nvPr>
            <p:ph type="title" hasCustomPrompt="1"/>
          </p:nvPr>
        </p:nvSpPr>
        <p:spPr>
          <a:xfrm>
            <a:off x="565839" y="474981"/>
            <a:ext cx="11038786" cy="466729"/>
          </a:xfrm>
          <a:prstGeom prst="rect">
            <a:avLst/>
          </a:prstGeom>
        </p:spPr>
        <p:txBody>
          <a:bodyPr lIns="0" tIns="0" rIns="0" bIns="0"/>
          <a:lstStyle>
            <a:lvl1pPr>
              <a:defRPr sz="2500" b="1">
                <a:solidFill>
                  <a:srgbClr val="004494"/>
                </a:solidFill>
                <a:latin typeface="+mj-lt"/>
              </a:defRPr>
            </a:lvl1pPr>
          </a:lstStyle>
          <a:p>
            <a:r>
              <a:rPr lang="ru-RU" dirty="0"/>
              <a:t>3 КАРТОЧКИ С ФОТОГРАФИЯМИ </a:t>
            </a:r>
          </a:p>
        </p:txBody>
      </p:sp>
      <p:pic>
        <p:nvPicPr>
          <p:cNvPr id="30" name="Google Shape;12;p1" descr="preencoded.png">
            <a:extLst>
              <a:ext uri="{FF2B5EF4-FFF2-40B4-BE49-F238E27FC236}">
                <a16:creationId xmlns:a16="http://schemas.microsoft.com/office/drawing/2014/main" xmlns="" id="{877F13F7-D65C-4631-AF17-7EF21D6B9AAA}"/>
              </a:ext>
            </a:extLst>
          </p:cNvPr>
          <p:cNvPicPr preferRelativeResize="0"/>
          <p:nvPr userDrawn="1"/>
        </p:nvPicPr>
        <p:blipFill rotWithShape="1">
          <a:blip r:embed="rId3">
            <a:alphaModFix/>
          </a:blip>
          <a:srcRect/>
          <a:stretch/>
        </p:blipFill>
        <p:spPr>
          <a:xfrm>
            <a:off x="580694" y="6595640"/>
            <a:ext cx="11035044" cy="183043"/>
          </a:xfrm>
          <a:prstGeom prst="rect">
            <a:avLst/>
          </a:prstGeom>
          <a:noFill/>
          <a:ln>
            <a:noFill/>
          </a:ln>
        </p:spPr>
      </p:pic>
      <p:sp>
        <p:nvSpPr>
          <p:cNvPr id="31" name="Текст 16">
            <a:extLst>
              <a:ext uri="{FF2B5EF4-FFF2-40B4-BE49-F238E27FC236}">
                <a16:creationId xmlns:a16="http://schemas.microsoft.com/office/drawing/2014/main" xmlns="" id="{C1E930FC-F092-4A89-85E2-972BA93E06A8}"/>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32" name="Прямоугольник 29">
            <a:extLst>
              <a:ext uri="{FF2B5EF4-FFF2-40B4-BE49-F238E27FC236}">
                <a16:creationId xmlns:a16="http://schemas.microsoft.com/office/drawing/2014/main" xmlns="" id="{6F742CDC-2446-413B-BD02-6789C4A432F5}"/>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33" name="Текст 16">
            <a:extLst>
              <a:ext uri="{FF2B5EF4-FFF2-40B4-BE49-F238E27FC236}">
                <a16:creationId xmlns:a16="http://schemas.microsoft.com/office/drawing/2014/main" xmlns="" id="{12460D85-A1B0-42CE-81B5-637A1C6B5539}"/>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34" name="Текст 16">
            <a:extLst>
              <a:ext uri="{FF2B5EF4-FFF2-40B4-BE49-F238E27FC236}">
                <a16:creationId xmlns:a16="http://schemas.microsoft.com/office/drawing/2014/main" xmlns="" id="{AA6BF6B5-C813-48E6-85EB-EF2D321D97B5}"/>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35" name="Текст 16">
            <a:extLst>
              <a:ext uri="{FF2B5EF4-FFF2-40B4-BE49-F238E27FC236}">
                <a16:creationId xmlns:a16="http://schemas.microsoft.com/office/drawing/2014/main" xmlns="" id="{7800D586-ADAF-4030-B8F4-A8E9D68C5CF6}"/>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36" name="Текст 16">
            <a:extLst>
              <a:ext uri="{FF2B5EF4-FFF2-40B4-BE49-F238E27FC236}">
                <a16:creationId xmlns:a16="http://schemas.microsoft.com/office/drawing/2014/main" xmlns="" id="{50BA125F-71D2-43BF-AB9C-ACDEEEE014EA}"/>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37" name="Текст 16">
            <a:extLst>
              <a:ext uri="{FF2B5EF4-FFF2-40B4-BE49-F238E27FC236}">
                <a16:creationId xmlns:a16="http://schemas.microsoft.com/office/drawing/2014/main" xmlns="" id="{15F8496E-A18E-4705-94FE-319753334B9F}"/>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38" name="Текст 16">
            <a:extLst>
              <a:ext uri="{FF2B5EF4-FFF2-40B4-BE49-F238E27FC236}">
                <a16:creationId xmlns:a16="http://schemas.microsoft.com/office/drawing/2014/main" xmlns="" id="{6E5DFC07-871D-4CEC-8AD1-961299183E75}"/>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39" name="Прямая соединительная линия 46">
            <a:extLst>
              <a:ext uri="{FF2B5EF4-FFF2-40B4-BE49-F238E27FC236}">
                <a16:creationId xmlns:a16="http://schemas.microsoft.com/office/drawing/2014/main" xmlns="" id="{A99917FD-D8ED-43E6-8C68-2FABC60DADA0}"/>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40" name="Группа 48">
            <a:extLst>
              <a:ext uri="{FF2B5EF4-FFF2-40B4-BE49-F238E27FC236}">
                <a16:creationId xmlns:a16="http://schemas.microsoft.com/office/drawing/2014/main" xmlns="" id="{116720CF-881D-4102-9018-F5BB697D5907}"/>
              </a:ext>
            </a:extLst>
          </p:cNvPr>
          <p:cNvGrpSpPr/>
          <p:nvPr userDrawn="1"/>
        </p:nvGrpSpPr>
        <p:grpSpPr>
          <a:xfrm>
            <a:off x="50803" y="43806"/>
            <a:ext cx="294721" cy="190465"/>
            <a:chOff x="5645187" y="1645875"/>
            <a:chExt cx="2732773" cy="2173616"/>
          </a:xfrm>
          <a:solidFill>
            <a:schemeClr val="lt1"/>
          </a:solidFill>
        </p:grpSpPr>
        <p:sp>
          <p:nvSpPr>
            <p:cNvPr id="41" name="Полилиния 49">
              <a:extLst>
                <a:ext uri="{FF2B5EF4-FFF2-40B4-BE49-F238E27FC236}">
                  <a16:creationId xmlns:a16="http://schemas.microsoft.com/office/drawing/2014/main" xmlns="" id="{9FBF9F3A-ECA1-4644-997A-F33257F30C21}"/>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42" name="Полилиния 50">
              <a:extLst>
                <a:ext uri="{FF2B5EF4-FFF2-40B4-BE49-F238E27FC236}">
                  <a16:creationId xmlns:a16="http://schemas.microsoft.com/office/drawing/2014/main" xmlns="" id="{0545B6A4-CD19-4840-A349-210F1855DF45}"/>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43" name="Полилиния 51">
              <a:extLst>
                <a:ext uri="{FF2B5EF4-FFF2-40B4-BE49-F238E27FC236}">
                  <a16:creationId xmlns:a16="http://schemas.microsoft.com/office/drawing/2014/main" xmlns="" id="{9C2F8C73-1BE8-407F-ADE7-667A737DC671}"/>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44" name="Group 32">
            <a:extLst>
              <a:ext uri="{FF2B5EF4-FFF2-40B4-BE49-F238E27FC236}">
                <a16:creationId xmlns:a16="http://schemas.microsoft.com/office/drawing/2014/main" xmlns="" id="{50BA89D4-6E26-41F6-98F7-375C43DD0CBC}"/>
              </a:ext>
            </a:extLst>
          </p:cNvPr>
          <p:cNvGrpSpPr/>
          <p:nvPr userDrawn="1"/>
        </p:nvGrpSpPr>
        <p:grpSpPr>
          <a:xfrm>
            <a:off x="-8878" y="-5773"/>
            <a:ext cx="339078" cy="311173"/>
            <a:chOff x="-8878" y="-5773"/>
            <a:chExt cx="339078" cy="311173"/>
          </a:xfrm>
        </p:grpSpPr>
        <p:sp>
          <p:nvSpPr>
            <p:cNvPr id="45" name="Прямоугольник 47">
              <a:extLst>
                <a:ext uri="{FF2B5EF4-FFF2-40B4-BE49-F238E27FC236}">
                  <a16:creationId xmlns:a16="http://schemas.microsoft.com/office/drawing/2014/main" xmlns="" id="{8755E585-8E5F-49A6-A9EA-8EA8D096FB30}"/>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46" name="Группа 48">
              <a:extLst>
                <a:ext uri="{FF2B5EF4-FFF2-40B4-BE49-F238E27FC236}">
                  <a16:creationId xmlns:a16="http://schemas.microsoft.com/office/drawing/2014/main" xmlns="" id="{FB91DCD6-B145-4B11-B90A-DC73FE1BFCDF}"/>
                </a:ext>
              </a:extLst>
            </p:cNvPr>
            <p:cNvGrpSpPr/>
            <p:nvPr userDrawn="1"/>
          </p:nvGrpSpPr>
          <p:grpSpPr>
            <a:xfrm>
              <a:off x="41277" y="43805"/>
              <a:ext cx="239461" cy="190465"/>
              <a:chOff x="5645187" y="1645875"/>
              <a:chExt cx="2732773" cy="2173616"/>
            </a:xfrm>
            <a:solidFill>
              <a:schemeClr val="lt1"/>
            </a:solidFill>
          </p:grpSpPr>
          <p:sp>
            <p:nvSpPr>
              <p:cNvPr id="47" name="Полилиния 49">
                <a:extLst>
                  <a:ext uri="{FF2B5EF4-FFF2-40B4-BE49-F238E27FC236}">
                    <a16:creationId xmlns:a16="http://schemas.microsoft.com/office/drawing/2014/main" xmlns="" id="{92E732DE-5A44-4B1E-A121-4729417D22EE}"/>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48" name="Полилиния 50">
                <a:extLst>
                  <a:ext uri="{FF2B5EF4-FFF2-40B4-BE49-F238E27FC236}">
                    <a16:creationId xmlns:a16="http://schemas.microsoft.com/office/drawing/2014/main" xmlns="" id="{023C8AFD-2BC1-4809-BA6B-3AE9CAD65EE4}"/>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49" name="Полилиния 51">
                <a:extLst>
                  <a:ext uri="{FF2B5EF4-FFF2-40B4-BE49-F238E27FC236}">
                    <a16:creationId xmlns:a16="http://schemas.microsoft.com/office/drawing/2014/main" xmlns="" id="{9B75CA2A-66AB-45A4-9B76-47CF2D10307D}"/>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51" name="Прямоугольник 30">
            <a:extLst>
              <a:ext uri="{FF2B5EF4-FFF2-40B4-BE49-F238E27FC236}">
                <a16:creationId xmlns:a16="http://schemas.microsoft.com/office/drawing/2014/main" xmlns="" id="{91743B66-BD08-4326-8811-B18F526F372B}"/>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 name="TextBox 1">
            <a:extLst>
              <a:ext uri="{FF2B5EF4-FFF2-40B4-BE49-F238E27FC236}">
                <a16:creationId xmlns:a16="http://schemas.microsoft.com/office/drawing/2014/main" xmlns="" id="{9CEDF812-D5C1-1C32-29BE-737C83D6365F}"/>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100968557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Слайд с 4 карточками и описанием 1">
    <p:spTree>
      <p:nvGrpSpPr>
        <p:cNvPr id="1" name=""/>
        <p:cNvGrpSpPr/>
        <p:nvPr/>
      </p:nvGrpSpPr>
      <p:grpSpPr>
        <a:xfrm>
          <a:off x="0" y="0"/>
          <a:ext cx="0" cy="0"/>
          <a:chOff x="0" y="0"/>
          <a:chExt cx="0" cy="0"/>
        </a:xfrm>
      </p:grpSpPr>
      <p:sp>
        <p:nvSpPr>
          <p:cNvPr id="13" name="Рисунок 14">
            <a:extLst>
              <a:ext uri="{FF2B5EF4-FFF2-40B4-BE49-F238E27FC236}">
                <a16:creationId xmlns:a16="http://schemas.microsoft.com/office/drawing/2014/main" xmlns="" id="{9322C1AF-7FF2-0206-DB29-C06101517143}"/>
              </a:ext>
            </a:extLst>
          </p:cNvPr>
          <p:cNvSpPr>
            <a:spLocks noGrp="1"/>
          </p:cNvSpPr>
          <p:nvPr>
            <p:ph type="pic" sz="quarter" idx="17" hasCustomPrompt="1"/>
          </p:nvPr>
        </p:nvSpPr>
        <p:spPr>
          <a:xfrm>
            <a:off x="6280151" y="1527439"/>
            <a:ext cx="3203151" cy="2319013"/>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14" name="Рисунок 14">
            <a:extLst>
              <a:ext uri="{FF2B5EF4-FFF2-40B4-BE49-F238E27FC236}">
                <a16:creationId xmlns:a16="http://schemas.microsoft.com/office/drawing/2014/main" xmlns="" id="{9637D2E9-D404-25C1-8DA0-B31FAFDFD65A}"/>
              </a:ext>
            </a:extLst>
          </p:cNvPr>
          <p:cNvSpPr>
            <a:spLocks noGrp="1"/>
          </p:cNvSpPr>
          <p:nvPr>
            <p:ph type="pic" sz="quarter" idx="39" hasCustomPrompt="1"/>
          </p:nvPr>
        </p:nvSpPr>
        <p:spPr>
          <a:xfrm>
            <a:off x="6280151" y="4020435"/>
            <a:ext cx="3203151" cy="2319013"/>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15" name="Рисунок 14">
            <a:extLst>
              <a:ext uri="{FF2B5EF4-FFF2-40B4-BE49-F238E27FC236}">
                <a16:creationId xmlns:a16="http://schemas.microsoft.com/office/drawing/2014/main" xmlns="" id="{47CD5F8B-6D7C-AAEA-C0D0-64B28B41668F}"/>
              </a:ext>
            </a:extLst>
          </p:cNvPr>
          <p:cNvSpPr>
            <a:spLocks noGrp="1"/>
          </p:cNvSpPr>
          <p:nvPr>
            <p:ph type="pic" sz="quarter" idx="42" hasCustomPrompt="1"/>
          </p:nvPr>
        </p:nvSpPr>
        <p:spPr>
          <a:xfrm>
            <a:off x="588028" y="1527439"/>
            <a:ext cx="3203151" cy="2319013"/>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16" name="Рисунок 14">
            <a:extLst>
              <a:ext uri="{FF2B5EF4-FFF2-40B4-BE49-F238E27FC236}">
                <a16:creationId xmlns:a16="http://schemas.microsoft.com/office/drawing/2014/main" xmlns="" id="{E3DF1A52-81E1-E3E1-A0E9-E1C22D4DAF9A}"/>
              </a:ext>
            </a:extLst>
          </p:cNvPr>
          <p:cNvSpPr>
            <a:spLocks noGrp="1"/>
          </p:cNvSpPr>
          <p:nvPr>
            <p:ph type="pic" sz="quarter" idx="45" hasCustomPrompt="1"/>
          </p:nvPr>
        </p:nvSpPr>
        <p:spPr>
          <a:xfrm>
            <a:off x="588028" y="4020435"/>
            <a:ext cx="3203151" cy="2319013"/>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cxnSp>
        <p:nvCxnSpPr>
          <p:cNvPr id="5" name="Прямая соединительная линия 4">
            <a:extLst>
              <a:ext uri="{FF2B5EF4-FFF2-40B4-BE49-F238E27FC236}">
                <a16:creationId xmlns:a16="http://schemas.microsoft.com/office/drawing/2014/main" xmlns="" id="{D3F5AF95-FD0B-B069-2D50-F998EDB181C4}"/>
              </a:ext>
            </a:extLst>
          </p:cNvPr>
          <p:cNvCxnSpPr>
            <a:cxnSpLocks/>
          </p:cNvCxnSpPr>
          <p:nvPr userDrawn="1"/>
        </p:nvCxnSpPr>
        <p:spPr>
          <a:xfrm>
            <a:off x="6280151" y="1527426"/>
            <a:ext cx="5324474" cy="0"/>
          </a:xfrm>
          <a:prstGeom prst="line">
            <a:avLst/>
          </a:prstGeom>
          <a:ln w="12700">
            <a:solidFill>
              <a:srgbClr val="009FE3"/>
            </a:solidFill>
          </a:ln>
        </p:spPr>
        <p:style>
          <a:lnRef idx="1">
            <a:schemeClr val="accent1"/>
          </a:lnRef>
          <a:fillRef idx="0">
            <a:schemeClr val="accent1"/>
          </a:fillRef>
          <a:effectRef idx="0">
            <a:schemeClr val="accent1"/>
          </a:effectRef>
          <a:fontRef idx="minor">
            <a:schemeClr val="tx1"/>
          </a:fontRef>
        </p:style>
      </p:cxnSp>
      <p:sp>
        <p:nvSpPr>
          <p:cNvPr id="6" name="Текст 16">
            <a:extLst>
              <a:ext uri="{FF2B5EF4-FFF2-40B4-BE49-F238E27FC236}">
                <a16:creationId xmlns:a16="http://schemas.microsoft.com/office/drawing/2014/main" xmlns="" id="{DD866EBE-33D3-2196-32E9-8A868BA28648}"/>
              </a:ext>
            </a:extLst>
          </p:cNvPr>
          <p:cNvSpPr>
            <a:spLocks noGrp="1"/>
          </p:cNvSpPr>
          <p:nvPr>
            <p:ph type="body" sz="quarter" idx="37" hasCustomPrompt="1"/>
          </p:nvPr>
        </p:nvSpPr>
        <p:spPr>
          <a:xfrm>
            <a:off x="9734638" y="2362528"/>
            <a:ext cx="1869987" cy="80543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cxnSp>
        <p:nvCxnSpPr>
          <p:cNvPr id="7" name="Прямая соединительная линия 6">
            <a:extLst>
              <a:ext uri="{FF2B5EF4-FFF2-40B4-BE49-F238E27FC236}">
                <a16:creationId xmlns:a16="http://schemas.microsoft.com/office/drawing/2014/main" xmlns="" id="{58269807-4381-2603-B2D7-BFD7BABBCB0E}"/>
              </a:ext>
            </a:extLst>
          </p:cNvPr>
          <p:cNvCxnSpPr>
            <a:cxnSpLocks/>
          </p:cNvCxnSpPr>
          <p:nvPr userDrawn="1"/>
        </p:nvCxnSpPr>
        <p:spPr>
          <a:xfrm>
            <a:off x="6280151" y="4020422"/>
            <a:ext cx="5324474" cy="0"/>
          </a:xfrm>
          <a:prstGeom prst="line">
            <a:avLst/>
          </a:prstGeom>
          <a:ln w="12700">
            <a:solidFill>
              <a:srgbClr val="009FE3"/>
            </a:solidFill>
          </a:ln>
        </p:spPr>
        <p:style>
          <a:lnRef idx="1">
            <a:schemeClr val="accent1"/>
          </a:lnRef>
          <a:fillRef idx="0">
            <a:schemeClr val="accent1"/>
          </a:fillRef>
          <a:effectRef idx="0">
            <a:schemeClr val="accent1"/>
          </a:effectRef>
          <a:fontRef idx="minor">
            <a:schemeClr val="tx1"/>
          </a:fontRef>
        </p:style>
      </p:cxnSp>
      <p:sp>
        <p:nvSpPr>
          <p:cNvPr id="8" name="Текст 16">
            <a:extLst>
              <a:ext uri="{FF2B5EF4-FFF2-40B4-BE49-F238E27FC236}">
                <a16:creationId xmlns:a16="http://schemas.microsoft.com/office/drawing/2014/main" xmlns="" id="{7B90FE3C-193B-E41A-C378-4CEF485AD0D0}"/>
              </a:ext>
            </a:extLst>
          </p:cNvPr>
          <p:cNvSpPr>
            <a:spLocks noGrp="1"/>
          </p:cNvSpPr>
          <p:nvPr>
            <p:ph type="body" sz="quarter" idx="40" hasCustomPrompt="1"/>
          </p:nvPr>
        </p:nvSpPr>
        <p:spPr>
          <a:xfrm>
            <a:off x="9734638" y="4855524"/>
            <a:ext cx="1869987" cy="80543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cxnSp>
        <p:nvCxnSpPr>
          <p:cNvPr id="9" name="Прямая соединительная линия 8">
            <a:extLst>
              <a:ext uri="{FF2B5EF4-FFF2-40B4-BE49-F238E27FC236}">
                <a16:creationId xmlns:a16="http://schemas.microsoft.com/office/drawing/2014/main" xmlns="" id="{725801CC-7187-9A14-ADD6-EF1A3616B39D}"/>
              </a:ext>
            </a:extLst>
          </p:cNvPr>
          <p:cNvCxnSpPr>
            <a:cxnSpLocks/>
          </p:cNvCxnSpPr>
          <p:nvPr userDrawn="1"/>
        </p:nvCxnSpPr>
        <p:spPr>
          <a:xfrm>
            <a:off x="588028" y="1527426"/>
            <a:ext cx="5328585" cy="0"/>
          </a:xfrm>
          <a:prstGeom prst="line">
            <a:avLst/>
          </a:prstGeom>
          <a:ln w="12700">
            <a:solidFill>
              <a:srgbClr val="009FE3"/>
            </a:solidFill>
          </a:ln>
        </p:spPr>
        <p:style>
          <a:lnRef idx="1">
            <a:schemeClr val="accent1"/>
          </a:lnRef>
          <a:fillRef idx="0">
            <a:schemeClr val="accent1"/>
          </a:fillRef>
          <a:effectRef idx="0">
            <a:schemeClr val="accent1"/>
          </a:effectRef>
          <a:fontRef idx="minor">
            <a:schemeClr val="tx1"/>
          </a:fontRef>
        </p:style>
      </p:cxnSp>
      <p:sp>
        <p:nvSpPr>
          <p:cNvPr id="10" name="Текст 16">
            <a:extLst>
              <a:ext uri="{FF2B5EF4-FFF2-40B4-BE49-F238E27FC236}">
                <a16:creationId xmlns:a16="http://schemas.microsoft.com/office/drawing/2014/main" xmlns="" id="{B477B917-93F6-4ADB-2631-CD6FA1DD5A90}"/>
              </a:ext>
            </a:extLst>
          </p:cNvPr>
          <p:cNvSpPr>
            <a:spLocks noGrp="1"/>
          </p:cNvSpPr>
          <p:nvPr>
            <p:ph type="body" sz="quarter" idx="43" hasCustomPrompt="1"/>
          </p:nvPr>
        </p:nvSpPr>
        <p:spPr>
          <a:xfrm>
            <a:off x="4010864" y="2362528"/>
            <a:ext cx="1905749" cy="80543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cxnSp>
        <p:nvCxnSpPr>
          <p:cNvPr id="11" name="Прямая соединительная линия 10">
            <a:extLst>
              <a:ext uri="{FF2B5EF4-FFF2-40B4-BE49-F238E27FC236}">
                <a16:creationId xmlns:a16="http://schemas.microsoft.com/office/drawing/2014/main" xmlns="" id="{752EB8D1-9774-A6CA-3120-0F16C2D2DC1D}"/>
              </a:ext>
            </a:extLst>
          </p:cNvPr>
          <p:cNvCxnSpPr>
            <a:cxnSpLocks/>
          </p:cNvCxnSpPr>
          <p:nvPr userDrawn="1"/>
        </p:nvCxnSpPr>
        <p:spPr>
          <a:xfrm>
            <a:off x="588028" y="4020422"/>
            <a:ext cx="5328585" cy="0"/>
          </a:xfrm>
          <a:prstGeom prst="line">
            <a:avLst/>
          </a:prstGeom>
          <a:ln w="12700">
            <a:solidFill>
              <a:srgbClr val="009FE3"/>
            </a:solidFill>
          </a:ln>
        </p:spPr>
        <p:style>
          <a:lnRef idx="1">
            <a:schemeClr val="accent1"/>
          </a:lnRef>
          <a:fillRef idx="0">
            <a:schemeClr val="accent1"/>
          </a:fillRef>
          <a:effectRef idx="0">
            <a:schemeClr val="accent1"/>
          </a:effectRef>
          <a:fontRef idx="minor">
            <a:schemeClr val="tx1"/>
          </a:fontRef>
        </p:style>
      </p:cxnSp>
      <p:sp>
        <p:nvSpPr>
          <p:cNvPr id="12" name="Текст 16">
            <a:extLst>
              <a:ext uri="{FF2B5EF4-FFF2-40B4-BE49-F238E27FC236}">
                <a16:creationId xmlns:a16="http://schemas.microsoft.com/office/drawing/2014/main" xmlns="" id="{9911E17F-FED5-922A-7F77-7513790D7BFC}"/>
              </a:ext>
            </a:extLst>
          </p:cNvPr>
          <p:cNvSpPr>
            <a:spLocks noGrp="1"/>
          </p:cNvSpPr>
          <p:nvPr>
            <p:ph type="body" sz="quarter" idx="46" hasCustomPrompt="1"/>
          </p:nvPr>
        </p:nvSpPr>
        <p:spPr>
          <a:xfrm>
            <a:off x="4010864" y="4855524"/>
            <a:ext cx="1905749" cy="80543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7" name="Заголовок 11">
            <a:extLst>
              <a:ext uri="{FF2B5EF4-FFF2-40B4-BE49-F238E27FC236}">
                <a16:creationId xmlns:a16="http://schemas.microsoft.com/office/drawing/2014/main" xmlns="" id="{E06BDB1B-C6D2-1368-572A-096DDC531100}"/>
              </a:ext>
            </a:extLst>
          </p:cNvPr>
          <p:cNvSpPr>
            <a:spLocks noGrp="1"/>
          </p:cNvSpPr>
          <p:nvPr>
            <p:ph type="title" hasCustomPrompt="1"/>
          </p:nvPr>
        </p:nvSpPr>
        <p:spPr>
          <a:xfrm>
            <a:off x="565839" y="481318"/>
            <a:ext cx="11038786" cy="816094"/>
          </a:xfrm>
          <a:prstGeom prst="rect">
            <a:avLst/>
          </a:prstGeom>
        </p:spPr>
        <p:txBody>
          <a:bodyPr lIns="0" tIns="0" rIns="0" bIns="0"/>
          <a:lstStyle>
            <a:lvl1pPr>
              <a:defRPr sz="2500" b="1">
                <a:solidFill>
                  <a:srgbClr val="004494"/>
                </a:solidFill>
                <a:latin typeface="+mj-lt"/>
              </a:defRPr>
            </a:lvl1pPr>
          </a:lstStyle>
          <a:p>
            <a:r>
              <a:rPr lang="ru-RU" dirty="0"/>
              <a:t>4 КАРТОЧКИ С ФОТОГРАФИЯМИ </a:t>
            </a:r>
            <a:br>
              <a:rPr lang="ru-RU" dirty="0"/>
            </a:br>
            <a:r>
              <a:rPr lang="ru-RU" dirty="0"/>
              <a:t>И КОРОТКИМ ОПИСАНИЕМ</a:t>
            </a:r>
          </a:p>
        </p:txBody>
      </p:sp>
      <p:sp>
        <p:nvSpPr>
          <p:cNvPr id="33" name="Текст 16">
            <a:extLst>
              <a:ext uri="{FF2B5EF4-FFF2-40B4-BE49-F238E27FC236}">
                <a16:creationId xmlns:a16="http://schemas.microsoft.com/office/drawing/2014/main" xmlns="" id="{E47300D7-A648-4820-102D-4B4C14DEABFF}"/>
              </a:ext>
            </a:extLst>
          </p:cNvPr>
          <p:cNvSpPr>
            <a:spLocks noGrp="1"/>
          </p:cNvSpPr>
          <p:nvPr>
            <p:ph type="body" sz="quarter" idx="48" hasCustomPrompt="1"/>
          </p:nvPr>
        </p:nvSpPr>
        <p:spPr>
          <a:xfrm>
            <a:off x="4010864" y="1803352"/>
            <a:ext cx="1907094" cy="527737"/>
          </a:xfrm>
          <a:prstGeom prst="rect">
            <a:avLst/>
          </a:prstGeom>
        </p:spPr>
        <p:txBody>
          <a:bodyPr lIns="0" tIns="0" rIns="0" bIns="0" anchor="ctr"/>
          <a:lstStyle>
            <a:lvl1pPr>
              <a:lnSpc>
                <a:spcPct val="120000"/>
              </a:lnSpc>
              <a:defRPr sz="950" b="1" spc="0">
                <a:solidFill>
                  <a:srgbClr val="333333"/>
                </a:solidFill>
                <a:latin typeface="+mj-lt"/>
              </a:defRPr>
            </a:lvl1pPr>
          </a:lstStyle>
          <a:p>
            <a:pPr lvl="0"/>
            <a:r>
              <a:rPr lang="ru-RU" dirty="0"/>
              <a:t>Короткое описание фотографии</a:t>
            </a:r>
          </a:p>
        </p:txBody>
      </p:sp>
      <p:sp>
        <p:nvSpPr>
          <p:cNvPr id="34" name="Текст 16">
            <a:extLst>
              <a:ext uri="{FF2B5EF4-FFF2-40B4-BE49-F238E27FC236}">
                <a16:creationId xmlns:a16="http://schemas.microsoft.com/office/drawing/2014/main" xmlns="" id="{B490D52C-8E5B-995F-13D7-B13637CB0A7C}"/>
              </a:ext>
            </a:extLst>
          </p:cNvPr>
          <p:cNvSpPr>
            <a:spLocks noGrp="1"/>
          </p:cNvSpPr>
          <p:nvPr>
            <p:ph type="body" sz="quarter" idx="49" hasCustomPrompt="1"/>
          </p:nvPr>
        </p:nvSpPr>
        <p:spPr>
          <a:xfrm>
            <a:off x="9734638" y="1803352"/>
            <a:ext cx="1865487" cy="527737"/>
          </a:xfrm>
          <a:prstGeom prst="rect">
            <a:avLst/>
          </a:prstGeom>
        </p:spPr>
        <p:txBody>
          <a:bodyPr lIns="0" tIns="0" rIns="0" bIns="0" anchor="ctr"/>
          <a:lstStyle>
            <a:lvl1pPr>
              <a:lnSpc>
                <a:spcPct val="120000"/>
              </a:lnSpc>
              <a:defRPr sz="950" b="1" spc="0">
                <a:solidFill>
                  <a:srgbClr val="333333"/>
                </a:solidFill>
                <a:latin typeface="+mj-lt"/>
              </a:defRPr>
            </a:lvl1pPr>
          </a:lstStyle>
          <a:p>
            <a:pPr lvl="0"/>
            <a:r>
              <a:rPr lang="ru-RU" dirty="0"/>
              <a:t>Короткое описание фотографии</a:t>
            </a:r>
          </a:p>
        </p:txBody>
      </p:sp>
      <p:sp>
        <p:nvSpPr>
          <p:cNvPr id="35" name="Текст 16">
            <a:extLst>
              <a:ext uri="{FF2B5EF4-FFF2-40B4-BE49-F238E27FC236}">
                <a16:creationId xmlns:a16="http://schemas.microsoft.com/office/drawing/2014/main" xmlns="" id="{DE55D913-F253-0F34-A137-D6811A8E3D89}"/>
              </a:ext>
            </a:extLst>
          </p:cNvPr>
          <p:cNvSpPr>
            <a:spLocks noGrp="1"/>
          </p:cNvSpPr>
          <p:nvPr>
            <p:ph type="body" sz="quarter" idx="50" hasCustomPrompt="1"/>
          </p:nvPr>
        </p:nvSpPr>
        <p:spPr>
          <a:xfrm>
            <a:off x="4010864" y="4294898"/>
            <a:ext cx="1907094" cy="527737"/>
          </a:xfrm>
          <a:prstGeom prst="rect">
            <a:avLst/>
          </a:prstGeom>
        </p:spPr>
        <p:txBody>
          <a:bodyPr lIns="0" tIns="0" rIns="0" bIns="0" anchor="ctr"/>
          <a:lstStyle>
            <a:lvl1pPr>
              <a:lnSpc>
                <a:spcPct val="120000"/>
              </a:lnSpc>
              <a:defRPr sz="950" b="1" spc="0">
                <a:solidFill>
                  <a:srgbClr val="333333"/>
                </a:solidFill>
                <a:latin typeface="+mj-lt"/>
              </a:defRPr>
            </a:lvl1pPr>
          </a:lstStyle>
          <a:p>
            <a:pPr lvl="0"/>
            <a:r>
              <a:rPr lang="ru-RU" dirty="0"/>
              <a:t>Короткое описание фотографии</a:t>
            </a:r>
          </a:p>
        </p:txBody>
      </p:sp>
      <p:sp>
        <p:nvSpPr>
          <p:cNvPr id="36" name="Текст 16">
            <a:extLst>
              <a:ext uri="{FF2B5EF4-FFF2-40B4-BE49-F238E27FC236}">
                <a16:creationId xmlns:a16="http://schemas.microsoft.com/office/drawing/2014/main" xmlns="" id="{CF0E27EF-FAE1-0856-7E6F-8616CEAB6E81}"/>
              </a:ext>
            </a:extLst>
          </p:cNvPr>
          <p:cNvSpPr>
            <a:spLocks noGrp="1"/>
          </p:cNvSpPr>
          <p:nvPr>
            <p:ph type="body" sz="quarter" idx="51" hasCustomPrompt="1"/>
          </p:nvPr>
        </p:nvSpPr>
        <p:spPr>
          <a:xfrm>
            <a:off x="9734638" y="4294898"/>
            <a:ext cx="1865487" cy="527737"/>
          </a:xfrm>
          <a:prstGeom prst="rect">
            <a:avLst/>
          </a:prstGeom>
        </p:spPr>
        <p:txBody>
          <a:bodyPr lIns="0" tIns="0" rIns="0" bIns="0" anchor="ctr"/>
          <a:lstStyle>
            <a:lvl1pPr>
              <a:lnSpc>
                <a:spcPct val="120000"/>
              </a:lnSpc>
              <a:defRPr sz="950" b="1" spc="0">
                <a:solidFill>
                  <a:srgbClr val="333333"/>
                </a:solidFill>
                <a:latin typeface="+mj-lt"/>
              </a:defRPr>
            </a:lvl1pPr>
          </a:lstStyle>
          <a:p>
            <a:pPr lvl="0"/>
            <a:r>
              <a:rPr lang="ru-RU" dirty="0"/>
              <a:t>Короткое описание фотографии</a:t>
            </a:r>
          </a:p>
        </p:txBody>
      </p:sp>
      <p:pic>
        <p:nvPicPr>
          <p:cNvPr id="40" name="Google Shape;12;p1" descr="preencoded.png">
            <a:extLst>
              <a:ext uri="{FF2B5EF4-FFF2-40B4-BE49-F238E27FC236}">
                <a16:creationId xmlns:a16="http://schemas.microsoft.com/office/drawing/2014/main" xmlns="" id="{D3D48A29-0B10-4ED0-B339-D4CD29CEE24E}"/>
              </a:ext>
            </a:extLst>
          </p:cNvPr>
          <p:cNvPicPr preferRelativeResize="0"/>
          <p:nvPr userDrawn="1"/>
        </p:nvPicPr>
        <p:blipFill rotWithShape="1">
          <a:blip r:embed="rId3">
            <a:alphaModFix/>
          </a:blip>
          <a:srcRect/>
          <a:stretch/>
        </p:blipFill>
        <p:spPr>
          <a:xfrm>
            <a:off x="580694" y="6595640"/>
            <a:ext cx="11035044" cy="183043"/>
          </a:xfrm>
          <a:prstGeom prst="rect">
            <a:avLst/>
          </a:prstGeom>
          <a:noFill/>
          <a:ln>
            <a:noFill/>
          </a:ln>
        </p:spPr>
      </p:pic>
      <p:sp>
        <p:nvSpPr>
          <p:cNvPr id="41" name="Текст 16">
            <a:extLst>
              <a:ext uri="{FF2B5EF4-FFF2-40B4-BE49-F238E27FC236}">
                <a16:creationId xmlns:a16="http://schemas.microsoft.com/office/drawing/2014/main" xmlns="" id="{2D168F24-8661-4547-A5CF-1A4E492B8126}"/>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42" name="Прямоугольник 29">
            <a:extLst>
              <a:ext uri="{FF2B5EF4-FFF2-40B4-BE49-F238E27FC236}">
                <a16:creationId xmlns:a16="http://schemas.microsoft.com/office/drawing/2014/main" xmlns="" id="{25B4CCFC-C3E5-49E1-8E3C-3A170848BB21}"/>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43" name="Текст 16">
            <a:extLst>
              <a:ext uri="{FF2B5EF4-FFF2-40B4-BE49-F238E27FC236}">
                <a16:creationId xmlns:a16="http://schemas.microsoft.com/office/drawing/2014/main" xmlns="" id="{CAD8F215-5F4F-406F-8453-D4062A89F649}"/>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44" name="Текст 16">
            <a:extLst>
              <a:ext uri="{FF2B5EF4-FFF2-40B4-BE49-F238E27FC236}">
                <a16:creationId xmlns:a16="http://schemas.microsoft.com/office/drawing/2014/main" xmlns="" id="{9C688869-AFE5-4194-98AB-639F97C68FEF}"/>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45" name="Текст 16">
            <a:extLst>
              <a:ext uri="{FF2B5EF4-FFF2-40B4-BE49-F238E27FC236}">
                <a16:creationId xmlns:a16="http://schemas.microsoft.com/office/drawing/2014/main" xmlns="" id="{AE9A7DFB-F0DD-43EB-BA09-EF6773F0882E}"/>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46" name="Текст 16">
            <a:extLst>
              <a:ext uri="{FF2B5EF4-FFF2-40B4-BE49-F238E27FC236}">
                <a16:creationId xmlns:a16="http://schemas.microsoft.com/office/drawing/2014/main" xmlns="" id="{8B7128E8-738F-4E1E-AF0E-2D3300D0C759}"/>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47" name="Текст 16">
            <a:extLst>
              <a:ext uri="{FF2B5EF4-FFF2-40B4-BE49-F238E27FC236}">
                <a16:creationId xmlns:a16="http://schemas.microsoft.com/office/drawing/2014/main" xmlns="" id="{407B3F47-E0DE-4C41-B2F6-4804752DA7BC}"/>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48" name="Текст 16">
            <a:extLst>
              <a:ext uri="{FF2B5EF4-FFF2-40B4-BE49-F238E27FC236}">
                <a16:creationId xmlns:a16="http://schemas.microsoft.com/office/drawing/2014/main" xmlns="" id="{BF2019BB-4CE6-4C5D-BDCF-9CB84DF932D3}"/>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49" name="Прямая соединительная линия 46">
            <a:extLst>
              <a:ext uri="{FF2B5EF4-FFF2-40B4-BE49-F238E27FC236}">
                <a16:creationId xmlns:a16="http://schemas.microsoft.com/office/drawing/2014/main" xmlns="" id="{31EFDF5A-2E39-41E4-8501-E77AE12A77AE}"/>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50" name="Группа 48">
            <a:extLst>
              <a:ext uri="{FF2B5EF4-FFF2-40B4-BE49-F238E27FC236}">
                <a16:creationId xmlns:a16="http://schemas.microsoft.com/office/drawing/2014/main" xmlns="" id="{5FCA020F-9C65-4069-9636-657244109C36}"/>
              </a:ext>
            </a:extLst>
          </p:cNvPr>
          <p:cNvGrpSpPr/>
          <p:nvPr userDrawn="1"/>
        </p:nvGrpSpPr>
        <p:grpSpPr>
          <a:xfrm>
            <a:off x="50803" y="43806"/>
            <a:ext cx="294721" cy="190465"/>
            <a:chOff x="5645187" y="1645875"/>
            <a:chExt cx="2732773" cy="2173616"/>
          </a:xfrm>
          <a:solidFill>
            <a:schemeClr val="lt1"/>
          </a:solidFill>
        </p:grpSpPr>
        <p:sp>
          <p:nvSpPr>
            <p:cNvPr id="51" name="Полилиния 49">
              <a:extLst>
                <a:ext uri="{FF2B5EF4-FFF2-40B4-BE49-F238E27FC236}">
                  <a16:creationId xmlns:a16="http://schemas.microsoft.com/office/drawing/2014/main" xmlns="" id="{69C0748F-B789-48FD-91F0-24B6E25F36A9}"/>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52" name="Полилиния 50">
              <a:extLst>
                <a:ext uri="{FF2B5EF4-FFF2-40B4-BE49-F238E27FC236}">
                  <a16:creationId xmlns:a16="http://schemas.microsoft.com/office/drawing/2014/main" xmlns="" id="{E8FC35DD-868C-427D-86DC-E93B3ED631C0}"/>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53" name="Полилиния 51">
              <a:extLst>
                <a:ext uri="{FF2B5EF4-FFF2-40B4-BE49-F238E27FC236}">
                  <a16:creationId xmlns:a16="http://schemas.microsoft.com/office/drawing/2014/main" xmlns="" id="{C6F650DC-9CD7-4673-94CD-A6BC5669CE66}"/>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54" name="Group 32">
            <a:extLst>
              <a:ext uri="{FF2B5EF4-FFF2-40B4-BE49-F238E27FC236}">
                <a16:creationId xmlns:a16="http://schemas.microsoft.com/office/drawing/2014/main" xmlns="" id="{3BBD16C3-CB71-4F0E-B357-A8D1C4F8F3EE}"/>
              </a:ext>
            </a:extLst>
          </p:cNvPr>
          <p:cNvGrpSpPr/>
          <p:nvPr userDrawn="1"/>
        </p:nvGrpSpPr>
        <p:grpSpPr>
          <a:xfrm>
            <a:off x="-8878" y="-5773"/>
            <a:ext cx="339078" cy="311173"/>
            <a:chOff x="-8878" y="-5773"/>
            <a:chExt cx="339078" cy="311173"/>
          </a:xfrm>
        </p:grpSpPr>
        <p:sp>
          <p:nvSpPr>
            <p:cNvPr id="55" name="Прямоугольник 47">
              <a:extLst>
                <a:ext uri="{FF2B5EF4-FFF2-40B4-BE49-F238E27FC236}">
                  <a16:creationId xmlns:a16="http://schemas.microsoft.com/office/drawing/2014/main" xmlns="" id="{7C2D5C41-06F7-4B4A-88B6-D7B3DA947C76}"/>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56" name="Группа 48">
              <a:extLst>
                <a:ext uri="{FF2B5EF4-FFF2-40B4-BE49-F238E27FC236}">
                  <a16:creationId xmlns:a16="http://schemas.microsoft.com/office/drawing/2014/main" xmlns="" id="{C4A21D44-2D49-47C1-8951-7B57D43E522A}"/>
                </a:ext>
              </a:extLst>
            </p:cNvPr>
            <p:cNvGrpSpPr/>
            <p:nvPr userDrawn="1"/>
          </p:nvGrpSpPr>
          <p:grpSpPr>
            <a:xfrm>
              <a:off x="41277" y="43805"/>
              <a:ext cx="239461" cy="190465"/>
              <a:chOff x="5645187" y="1645875"/>
              <a:chExt cx="2732773" cy="2173616"/>
            </a:xfrm>
            <a:solidFill>
              <a:schemeClr val="lt1"/>
            </a:solidFill>
          </p:grpSpPr>
          <p:sp>
            <p:nvSpPr>
              <p:cNvPr id="57" name="Полилиния 49">
                <a:extLst>
                  <a:ext uri="{FF2B5EF4-FFF2-40B4-BE49-F238E27FC236}">
                    <a16:creationId xmlns:a16="http://schemas.microsoft.com/office/drawing/2014/main" xmlns="" id="{ED94D272-C1F5-48F7-A020-D2D1C1BB5194}"/>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58" name="Полилиния 50">
                <a:extLst>
                  <a:ext uri="{FF2B5EF4-FFF2-40B4-BE49-F238E27FC236}">
                    <a16:creationId xmlns:a16="http://schemas.microsoft.com/office/drawing/2014/main" xmlns="" id="{BE302FDF-B458-4E86-A183-37214858350F}"/>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59" name="Полилиния 51">
                <a:extLst>
                  <a:ext uri="{FF2B5EF4-FFF2-40B4-BE49-F238E27FC236}">
                    <a16:creationId xmlns:a16="http://schemas.microsoft.com/office/drawing/2014/main" xmlns="" id="{664A224F-9588-4357-8415-6AEA5BC581A0}"/>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61" name="Прямоугольник 30">
            <a:extLst>
              <a:ext uri="{FF2B5EF4-FFF2-40B4-BE49-F238E27FC236}">
                <a16:creationId xmlns:a16="http://schemas.microsoft.com/office/drawing/2014/main" xmlns="" id="{C7895ED7-6F9D-4EB1-936B-B08016138B23}"/>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 name="TextBox 1">
            <a:extLst>
              <a:ext uri="{FF2B5EF4-FFF2-40B4-BE49-F238E27FC236}">
                <a16:creationId xmlns:a16="http://schemas.microsoft.com/office/drawing/2014/main" xmlns="" id="{BDA2734B-B90E-CF0B-2115-115DC8818608}"/>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12935192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Слайд с 4 карточками и описанием 2">
    <p:spTree>
      <p:nvGrpSpPr>
        <p:cNvPr id="1" name=""/>
        <p:cNvGrpSpPr/>
        <p:nvPr/>
      </p:nvGrpSpPr>
      <p:grpSpPr>
        <a:xfrm>
          <a:off x="0" y="0"/>
          <a:ext cx="0" cy="0"/>
          <a:chOff x="0" y="0"/>
          <a:chExt cx="0" cy="0"/>
        </a:xfrm>
      </p:grpSpPr>
      <p:sp>
        <p:nvSpPr>
          <p:cNvPr id="5" name="Текст 16">
            <a:extLst>
              <a:ext uri="{FF2B5EF4-FFF2-40B4-BE49-F238E27FC236}">
                <a16:creationId xmlns:a16="http://schemas.microsoft.com/office/drawing/2014/main" xmlns="" id="{80BF5419-4A1A-2B22-47F8-89F977288D86}"/>
              </a:ext>
            </a:extLst>
          </p:cNvPr>
          <p:cNvSpPr>
            <a:spLocks noGrp="1"/>
          </p:cNvSpPr>
          <p:nvPr>
            <p:ph type="body" sz="quarter" idx="43" hasCustomPrompt="1"/>
          </p:nvPr>
        </p:nvSpPr>
        <p:spPr>
          <a:xfrm>
            <a:off x="572187" y="3479454"/>
            <a:ext cx="5344426" cy="443753"/>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6" name="Рисунок 14">
            <a:extLst>
              <a:ext uri="{FF2B5EF4-FFF2-40B4-BE49-F238E27FC236}">
                <a16:creationId xmlns:a16="http://schemas.microsoft.com/office/drawing/2014/main" xmlns="" id="{37A8E4A4-0D7B-71C3-99CC-402D68200F59}"/>
              </a:ext>
            </a:extLst>
          </p:cNvPr>
          <p:cNvSpPr>
            <a:spLocks noGrp="1"/>
          </p:cNvSpPr>
          <p:nvPr>
            <p:ph type="pic" sz="quarter" idx="17" hasCustomPrompt="1"/>
          </p:nvPr>
        </p:nvSpPr>
        <p:spPr>
          <a:xfrm>
            <a:off x="6279946" y="1527427"/>
            <a:ext cx="5324679" cy="1864010"/>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7" name="Рисунок 14">
            <a:extLst>
              <a:ext uri="{FF2B5EF4-FFF2-40B4-BE49-F238E27FC236}">
                <a16:creationId xmlns:a16="http://schemas.microsoft.com/office/drawing/2014/main" xmlns="" id="{FCDC70C1-D579-B121-9010-912424FD908F}"/>
              </a:ext>
            </a:extLst>
          </p:cNvPr>
          <p:cNvSpPr>
            <a:spLocks noGrp="1"/>
          </p:cNvSpPr>
          <p:nvPr>
            <p:ph type="pic" sz="quarter" idx="39" hasCustomPrompt="1"/>
          </p:nvPr>
        </p:nvSpPr>
        <p:spPr>
          <a:xfrm>
            <a:off x="6279946" y="4020423"/>
            <a:ext cx="5324679" cy="1864010"/>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8" name="Рисунок 14">
            <a:extLst>
              <a:ext uri="{FF2B5EF4-FFF2-40B4-BE49-F238E27FC236}">
                <a16:creationId xmlns:a16="http://schemas.microsoft.com/office/drawing/2014/main" xmlns="" id="{30BACCC3-6113-5424-4E7D-BBCB3CD1424D}"/>
              </a:ext>
            </a:extLst>
          </p:cNvPr>
          <p:cNvSpPr>
            <a:spLocks noGrp="1"/>
          </p:cNvSpPr>
          <p:nvPr>
            <p:ph type="pic" sz="quarter" idx="42" hasCustomPrompt="1"/>
          </p:nvPr>
        </p:nvSpPr>
        <p:spPr>
          <a:xfrm>
            <a:off x="584931" y="1527427"/>
            <a:ext cx="5331682" cy="1864010"/>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9" name="Рисунок 14">
            <a:extLst>
              <a:ext uri="{FF2B5EF4-FFF2-40B4-BE49-F238E27FC236}">
                <a16:creationId xmlns:a16="http://schemas.microsoft.com/office/drawing/2014/main" xmlns="" id="{10028ECF-95C5-F69F-350E-99A3DB14DF14}"/>
              </a:ext>
            </a:extLst>
          </p:cNvPr>
          <p:cNvSpPr>
            <a:spLocks noGrp="1"/>
          </p:cNvSpPr>
          <p:nvPr>
            <p:ph type="pic" sz="quarter" idx="45" hasCustomPrompt="1"/>
          </p:nvPr>
        </p:nvSpPr>
        <p:spPr>
          <a:xfrm>
            <a:off x="584931" y="4020423"/>
            <a:ext cx="5331682" cy="1864010"/>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10" name="Текст 16">
            <a:extLst>
              <a:ext uri="{FF2B5EF4-FFF2-40B4-BE49-F238E27FC236}">
                <a16:creationId xmlns:a16="http://schemas.microsoft.com/office/drawing/2014/main" xmlns="" id="{EFD07056-F240-2FE8-979E-A9691C5FE494}"/>
              </a:ext>
            </a:extLst>
          </p:cNvPr>
          <p:cNvSpPr>
            <a:spLocks noGrp="1"/>
          </p:cNvSpPr>
          <p:nvPr>
            <p:ph type="body" sz="quarter" idx="46" hasCustomPrompt="1"/>
          </p:nvPr>
        </p:nvSpPr>
        <p:spPr>
          <a:xfrm>
            <a:off x="6279945" y="3479454"/>
            <a:ext cx="5324679" cy="443753"/>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1" name="Текст 16">
            <a:extLst>
              <a:ext uri="{FF2B5EF4-FFF2-40B4-BE49-F238E27FC236}">
                <a16:creationId xmlns:a16="http://schemas.microsoft.com/office/drawing/2014/main" xmlns="" id="{C1649848-E6B4-B490-3E9A-0D9F6467D4D3}"/>
              </a:ext>
            </a:extLst>
          </p:cNvPr>
          <p:cNvSpPr>
            <a:spLocks noGrp="1"/>
          </p:cNvSpPr>
          <p:nvPr>
            <p:ph type="body" sz="quarter" idx="47" hasCustomPrompt="1"/>
          </p:nvPr>
        </p:nvSpPr>
        <p:spPr>
          <a:xfrm>
            <a:off x="572187" y="5964477"/>
            <a:ext cx="5344426" cy="443753"/>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2" name="Текст 16">
            <a:extLst>
              <a:ext uri="{FF2B5EF4-FFF2-40B4-BE49-F238E27FC236}">
                <a16:creationId xmlns:a16="http://schemas.microsoft.com/office/drawing/2014/main" xmlns="" id="{DCD3DD2A-7C27-A4A4-617C-9FC410F1B500}"/>
              </a:ext>
            </a:extLst>
          </p:cNvPr>
          <p:cNvSpPr>
            <a:spLocks noGrp="1"/>
          </p:cNvSpPr>
          <p:nvPr>
            <p:ph type="body" sz="quarter" idx="48" hasCustomPrompt="1"/>
          </p:nvPr>
        </p:nvSpPr>
        <p:spPr>
          <a:xfrm>
            <a:off x="6279945" y="5964477"/>
            <a:ext cx="5324679" cy="443753"/>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3" name="Заголовок 11">
            <a:extLst>
              <a:ext uri="{FF2B5EF4-FFF2-40B4-BE49-F238E27FC236}">
                <a16:creationId xmlns:a16="http://schemas.microsoft.com/office/drawing/2014/main" xmlns="" id="{A5B5472E-A6B2-EE11-BF46-95C0FEA22786}"/>
              </a:ext>
            </a:extLst>
          </p:cNvPr>
          <p:cNvSpPr>
            <a:spLocks noGrp="1"/>
          </p:cNvSpPr>
          <p:nvPr>
            <p:ph type="title" hasCustomPrompt="1"/>
          </p:nvPr>
        </p:nvSpPr>
        <p:spPr>
          <a:xfrm>
            <a:off x="572187" y="477244"/>
            <a:ext cx="11032438" cy="816094"/>
          </a:xfrm>
          <a:prstGeom prst="rect">
            <a:avLst/>
          </a:prstGeom>
        </p:spPr>
        <p:txBody>
          <a:bodyPr lIns="0" tIns="0" rIns="0" bIns="0"/>
          <a:lstStyle>
            <a:lvl1pPr>
              <a:defRPr sz="2500" b="1">
                <a:solidFill>
                  <a:srgbClr val="004494"/>
                </a:solidFill>
                <a:latin typeface="+mj-lt"/>
              </a:defRPr>
            </a:lvl1pPr>
          </a:lstStyle>
          <a:p>
            <a:r>
              <a:rPr lang="ru-RU" dirty="0"/>
              <a:t>4 КАРТОЧКИ С ФОТОГРАФИЯМИ </a:t>
            </a:r>
            <a:br>
              <a:rPr lang="ru-RU" dirty="0"/>
            </a:br>
            <a:r>
              <a:rPr lang="ru-RU" dirty="0"/>
              <a:t>И КОРОТКИМ ОПИСАНИЕМ</a:t>
            </a:r>
          </a:p>
        </p:txBody>
      </p:sp>
      <p:pic>
        <p:nvPicPr>
          <p:cNvPr id="29" name="Google Shape;12;p1" descr="preencoded.png">
            <a:extLst>
              <a:ext uri="{FF2B5EF4-FFF2-40B4-BE49-F238E27FC236}">
                <a16:creationId xmlns:a16="http://schemas.microsoft.com/office/drawing/2014/main" xmlns="" id="{5F63E3DB-091F-4F36-8F4A-E61E572C1226}"/>
              </a:ext>
            </a:extLst>
          </p:cNvPr>
          <p:cNvPicPr preferRelativeResize="0"/>
          <p:nvPr userDrawn="1"/>
        </p:nvPicPr>
        <p:blipFill rotWithShape="1">
          <a:blip r:embed="rId3">
            <a:alphaModFix/>
          </a:blip>
          <a:srcRect/>
          <a:stretch/>
        </p:blipFill>
        <p:spPr>
          <a:xfrm>
            <a:off x="580694" y="6595640"/>
            <a:ext cx="11035044" cy="183043"/>
          </a:xfrm>
          <a:prstGeom prst="rect">
            <a:avLst/>
          </a:prstGeom>
          <a:noFill/>
          <a:ln>
            <a:noFill/>
          </a:ln>
        </p:spPr>
      </p:pic>
      <p:sp>
        <p:nvSpPr>
          <p:cNvPr id="30" name="Текст 16">
            <a:extLst>
              <a:ext uri="{FF2B5EF4-FFF2-40B4-BE49-F238E27FC236}">
                <a16:creationId xmlns:a16="http://schemas.microsoft.com/office/drawing/2014/main" xmlns="" id="{EA2A20B0-F3D2-4C71-9E51-8B2A7273A291}"/>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31" name="Прямоугольник 29">
            <a:extLst>
              <a:ext uri="{FF2B5EF4-FFF2-40B4-BE49-F238E27FC236}">
                <a16:creationId xmlns:a16="http://schemas.microsoft.com/office/drawing/2014/main" xmlns="" id="{88810398-C59C-479F-A1EA-5EAA3A106160}"/>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32" name="Текст 16">
            <a:extLst>
              <a:ext uri="{FF2B5EF4-FFF2-40B4-BE49-F238E27FC236}">
                <a16:creationId xmlns:a16="http://schemas.microsoft.com/office/drawing/2014/main" xmlns="" id="{3BA14559-5B36-4D8B-AB77-D2C49ED96793}"/>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33" name="Текст 16">
            <a:extLst>
              <a:ext uri="{FF2B5EF4-FFF2-40B4-BE49-F238E27FC236}">
                <a16:creationId xmlns:a16="http://schemas.microsoft.com/office/drawing/2014/main" xmlns="" id="{0AC5B274-8F89-4332-9DD5-55BA56CF8704}"/>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34" name="Текст 16">
            <a:extLst>
              <a:ext uri="{FF2B5EF4-FFF2-40B4-BE49-F238E27FC236}">
                <a16:creationId xmlns:a16="http://schemas.microsoft.com/office/drawing/2014/main" xmlns="" id="{120198FD-8546-4BBD-B213-EFD42D7ABF2B}"/>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35" name="Текст 16">
            <a:extLst>
              <a:ext uri="{FF2B5EF4-FFF2-40B4-BE49-F238E27FC236}">
                <a16:creationId xmlns:a16="http://schemas.microsoft.com/office/drawing/2014/main" xmlns="" id="{9D4FEC77-83DF-4001-805B-8FAC9B071FC3}"/>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36" name="Текст 16">
            <a:extLst>
              <a:ext uri="{FF2B5EF4-FFF2-40B4-BE49-F238E27FC236}">
                <a16:creationId xmlns:a16="http://schemas.microsoft.com/office/drawing/2014/main" xmlns="" id="{A1494CA5-672E-43ED-A5A3-8B6CB2459C3B}"/>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37" name="Текст 16">
            <a:extLst>
              <a:ext uri="{FF2B5EF4-FFF2-40B4-BE49-F238E27FC236}">
                <a16:creationId xmlns:a16="http://schemas.microsoft.com/office/drawing/2014/main" xmlns="" id="{C1D10ED7-7146-4233-99BE-8769D8CA0C6E}"/>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38" name="Прямая соединительная линия 46">
            <a:extLst>
              <a:ext uri="{FF2B5EF4-FFF2-40B4-BE49-F238E27FC236}">
                <a16:creationId xmlns:a16="http://schemas.microsoft.com/office/drawing/2014/main" xmlns="" id="{3D671901-7553-45BF-935D-BBBB2B2969F8}"/>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39" name="Группа 48">
            <a:extLst>
              <a:ext uri="{FF2B5EF4-FFF2-40B4-BE49-F238E27FC236}">
                <a16:creationId xmlns:a16="http://schemas.microsoft.com/office/drawing/2014/main" xmlns="" id="{50EEDC36-B627-424A-B021-D0AE79D63F32}"/>
              </a:ext>
            </a:extLst>
          </p:cNvPr>
          <p:cNvGrpSpPr/>
          <p:nvPr userDrawn="1"/>
        </p:nvGrpSpPr>
        <p:grpSpPr>
          <a:xfrm>
            <a:off x="50803" y="43806"/>
            <a:ext cx="294721" cy="190465"/>
            <a:chOff x="5645187" y="1645875"/>
            <a:chExt cx="2732773" cy="2173616"/>
          </a:xfrm>
          <a:solidFill>
            <a:schemeClr val="lt1"/>
          </a:solidFill>
        </p:grpSpPr>
        <p:sp>
          <p:nvSpPr>
            <p:cNvPr id="40" name="Полилиния 49">
              <a:extLst>
                <a:ext uri="{FF2B5EF4-FFF2-40B4-BE49-F238E27FC236}">
                  <a16:creationId xmlns:a16="http://schemas.microsoft.com/office/drawing/2014/main" xmlns="" id="{0DBD4288-8C5B-46BE-BDC8-6D5FAFE3BCE2}"/>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41" name="Полилиния 50">
              <a:extLst>
                <a:ext uri="{FF2B5EF4-FFF2-40B4-BE49-F238E27FC236}">
                  <a16:creationId xmlns:a16="http://schemas.microsoft.com/office/drawing/2014/main" xmlns="" id="{EA1F6B78-D101-497F-980A-52499288F51F}"/>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42" name="Полилиния 51">
              <a:extLst>
                <a:ext uri="{FF2B5EF4-FFF2-40B4-BE49-F238E27FC236}">
                  <a16:creationId xmlns:a16="http://schemas.microsoft.com/office/drawing/2014/main" xmlns="" id="{56EAB72E-B7CD-4218-BC33-40BFA31CA22A}"/>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43" name="Group 32">
            <a:extLst>
              <a:ext uri="{FF2B5EF4-FFF2-40B4-BE49-F238E27FC236}">
                <a16:creationId xmlns:a16="http://schemas.microsoft.com/office/drawing/2014/main" xmlns="" id="{733C589C-E55C-4FB3-ABA3-A7AA95A466E0}"/>
              </a:ext>
            </a:extLst>
          </p:cNvPr>
          <p:cNvGrpSpPr/>
          <p:nvPr userDrawn="1"/>
        </p:nvGrpSpPr>
        <p:grpSpPr>
          <a:xfrm>
            <a:off x="-8878" y="-5773"/>
            <a:ext cx="339078" cy="311173"/>
            <a:chOff x="-8878" y="-5773"/>
            <a:chExt cx="339078" cy="311173"/>
          </a:xfrm>
        </p:grpSpPr>
        <p:sp>
          <p:nvSpPr>
            <p:cNvPr id="44" name="Прямоугольник 47">
              <a:extLst>
                <a:ext uri="{FF2B5EF4-FFF2-40B4-BE49-F238E27FC236}">
                  <a16:creationId xmlns:a16="http://schemas.microsoft.com/office/drawing/2014/main" xmlns="" id="{DF1D2409-DDAF-4E99-91C4-A77CD295C818}"/>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45" name="Группа 48">
              <a:extLst>
                <a:ext uri="{FF2B5EF4-FFF2-40B4-BE49-F238E27FC236}">
                  <a16:creationId xmlns:a16="http://schemas.microsoft.com/office/drawing/2014/main" xmlns="" id="{60EF3A71-DB06-46F0-8084-55300CC31385}"/>
                </a:ext>
              </a:extLst>
            </p:cNvPr>
            <p:cNvGrpSpPr/>
            <p:nvPr userDrawn="1"/>
          </p:nvGrpSpPr>
          <p:grpSpPr>
            <a:xfrm>
              <a:off x="41277" y="43805"/>
              <a:ext cx="239461" cy="190465"/>
              <a:chOff x="5645187" y="1645875"/>
              <a:chExt cx="2732773" cy="2173616"/>
            </a:xfrm>
            <a:solidFill>
              <a:schemeClr val="lt1"/>
            </a:solidFill>
          </p:grpSpPr>
          <p:sp>
            <p:nvSpPr>
              <p:cNvPr id="46" name="Полилиния 49">
                <a:extLst>
                  <a:ext uri="{FF2B5EF4-FFF2-40B4-BE49-F238E27FC236}">
                    <a16:creationId xmlns:a16="http://schemas.microsoft.com/office/drawing/2014/main" xmlns="" id="{448E4E8C-8450-4BF4-8D04-A9F9AC3AD966}"/>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47" name="Полилиния 50">
                <a:extLst>
                  <a:ext uri="{FF2B5EF4-FFF2-40B4-BE49-F238E27FC236}">
                    <a16:creationId xmlns:a16="http://schemas.microsoft.com/office/drawing/2014/main" xmlns="" id="{7A438AF2-65D0-4C32-A6D1-7D28BC6CA091}"/>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48" name="Полилиния 51">
                <a:extLst>
                  <a:ext uri="{FF2B5EF4-FFF2-40B4-BE49-F238E27FC236}">
                    <a16:creationId xmlns:a16="http://schemas.microsoft.com/office/drawing/2014/main" xmlns="" id="{2F7A51CA-DB10-4556-8DD0-F9E0D0608CD4}"/>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50" name="Прямоугольник 30">
            <a:extLst>
              <a:ext uri="{FF2B5EF4-FFF2-40B4-BE49-F238E27FC236}">
                <a16:creationId xmlns:a16="http://schemas.microsoft.com/office/drawing/2014/main" xmlns="" id="{0C312525-76F2-4994-BF17-235C0D10B83E}"/>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 name="TextBox 1">
            <a:extLst>
              <a:ext uri="{FF2B5EF4-FFF2-40B4-BE49-F238E27FC236}">
                <a16:creationId xmlns:a16="http://schemas.microsoft.com/office/drawing/2014/main" xmlns="" id="{D0B349D2-ABE9-EB65-6EE1-3E6977B63BBD}"/>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39013523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Слайд с 4 карточками и описанием 3">
    <p:spTree>
      <p:nvGrpSpPr>
        <p:cNvPr id="1" name=""/>
        <p:cNvGrpSpPr/>
        <p:nvPr/>
      </p:nvGrpSpPr>
      <p:grpSpPr>
        <a:xfrm>
          <a:off x="0" y="0"/>
          <a:ext cx="0" cy="0"/>
          <a:chOff x="0" y="0"/>
          <a:chExt cx="0" cy="0"/>
        </a:xfrm>
      </p:grpSpPr>
      <p:sp>
        <p:nvSpPr>
          <p:cNvPr id="18" name="Текст 16">
            <a:extLst>
              <a:ext uri="{FF2B5EF4-FFF2-40B4-BE49-F238E27FC236}">
                <a16:creationId xmlns:a16="http://schemas.microsoft.com/office/drawing/2014/main" xmlns="" id="{23BB6FC7-E6EF-0B68-0F02-4B55605248C3}"/>
              </a:ext>
            </a:extLst>
          </p:cNvPr>
          <p:cNvSpPr>
            <a:spLocks noGrp="1"/>
          </p:cNvSpPr>
          <p:nvPr>
            <p:ph type="body" sz="quarter" idx="49" hasCustomPrompt="1"/>
          </p:nvPr>
        </p:nvSpPr>
        <p:spPr>
          <a:xfrm>
            <a:off x="6936828" y="1567813"/>
            <a:ext cx="4519957" cy="453914"/>
          </a:xfrm>
          <a:prstGeom prst="rect">
            <a:avLst/>
          </a:prstGeom>
        </p:spPr>
        <p:txBody>
          <a:bodyPr lIns="0" tIns="0" rIns="0" bIns="0"/>
          <a:lstStyle>
            <a:lvl1pPr marL="0" indent="0">
              <a:lnSpc>
                <a:spcPts val="1250"/>
              </a:lnSpc>
              <a:buClr>
                <a:srgbClr val="009FE3"/>
              </a:buClr>
              <a:buSzPct val="140000"/>
              <a:buFontTx/>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19" name="Заголовок 11">
            <a:extLst>
              <a:ext uri="{FF2B5EF4-FFF2-40B4-BE49-F238E27FC236}">
                <a16:creationId xmlns:a16="http://schemas.microsoft.com/office/drawing/2014/main" xmlns="" id="{3BB110D5-9D6C-AFD8-A273-C1E1CD5356FA}"/>
              </a:ext>
            </a:extLst>
          </p:cNvPr>
          <p:cNvSpPr>
            <a:spLocks noGrp="1"/>
          </p:cNvSpPr>
          <p:nvPr>
            <p:ph type="title" hasCustomPrompt="1"/>
          </p:nvPr>
        </p:nvSpPr>
        <p:spPr>
          <a:xfrm>
            <a:off x="572187" y="477244"/>
            <a:ext cx="11032438" cy="816094"/>
          </a:xfrm>
          <a:prstGeom prst="rect">
            <a:avLst/>
          </a:prstGeom>
        </p:spPr>
        <p:txBody>
          <a:bodyPr lIns="0" tIns="0" rIns="0" bIns="0"/>
          <a:lstStyle>
            <a:lvl1pPr>
              <a:defRPr sz="2500" b="1">
                <a:solidFill>
                  <a:srgbClr val="004494"/>
                </a:solidFill>
                <a:latin typeface="+mj-lt"/>
              </a:defRPr>
            </a:lvl1pPr>
          </a:lstStyle>
          <a:p>
            <a:r>
              <a:rPr lang="ru-RU" dirty="0"/>
              <a:t>4 КАРТОЧКИ С ФОТОГРАФИЯМИ </a:t>
            </a:r>
            <a:br>
              <a:rPr lang="ru-RU" dirty="0"/>
            </a:br>
            <a:r>
              <a:rPr lang="ru-RU" dirty="0"/>
              <a:t>И КОРОТКИМ ОПИСАНИЕМ</a:t>
            </a:r>
          </a:p>
        </p:txBody>
      </p:sp>
      <p:pic>
        <p:nvPicPr>
          <p:cNvPr id="39" name="Google Shape;12;p1" descr="preencoded.png">
            <a:extLst>
              <a:ext uri="{FF2B5EF4-FFF2-40B4-BE49-F238E27FC236}">
                <a16:creationId xmlns:a16="http://schemas.microsoft.com/office/drawing/2014/main" xmlns="" id="{3B6CDD4B-345C-4C4F-BF94-57D05BA843EA}"/>
              </a:ext>
            </a:extLst>
          </p:cNvPr>
          <p:cNvPicPr preferRelativeResize="0"/>
          <p:nvPr userDrawn="1"/>
        </p:nvPicPr>
        <p:blipFill rotWithShape="1">
          <a:blip r:embed="rId2">
            <a:alphaModFix/>
          </a:blip>
          <a:srcRect/>
          <a:stretch/>
        </p:blipFill>
        <p:spPr>
          <a:xfrm>
            <a:off x="580694" y="6595640"/>
            <a:ext cx="11035044" cy="183043"/>
          </a:xfrm>
          <a:prstGeom prst="rect">
            <a:avLst/>
          </a:prstGeom>
          <a:noFill/>
          <a:ln>
            <a:noFill/>
          </a:ln>
        </p:spPr>
      </p:pic>
      <p:sp>
        <p:nvSpPr>
          <p:cNvPr id="40" name="Текст 16">
            <a:extLst>
              <a:ext uri="{FF2B5EF4-FFF2-40B4-BE49-F238E27FC236}">
                <a16:creationId xmlns:a16="http://schemas.microsoft.com/office/drawing/2014/main" xmlns="" id="{786E2ED3-12DB-411A-9926-107BD465330A}"/>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41" name="Прямоугольник 29">
            <a:extLst>
              <a:ext uri="{FF2B5EF4-FFF2-40B4-BE49-F238E27FC236}">
                <a16:creationId xmlns:a16="http://schemas.microsoft.com/office/drawing/2014/main" xmlns="" id="{D4B1DB8C-0448-43B1-89E8-28BAF1A3BEF7}"/>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42" name="Текст 16">
            <a:extLst>
              <a:ext uri="{FF2B5EF4-FFF2-40B4-BE49-F238E27FC236}">
                <a16:creationId xmlns:a16="http://schemas.microsoft.com/office/drawing/2014/main" xmlns="" id="{7B16E6F8-4089-4D70-9ABC-093CD6B1E45D}"/>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43" name="Текст 16">
            <a:extLst>
              <a:ext uri="{FF2B5EF4-FFF2-40B4-BE49-F238E27FC236}">
                <a16:creationId xmlns:a16="http://schemas.microsoft.com/office/drawing/2014/main" xmlns="" id="{F4E5794E-148C-4A93-97F1-18B42353768F}"/>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44" name="Текст 16">
            <a:extLst>
              <a:ext uri="{FF2B5EF4-FFF2-40B4-BE49-F238E27FC236}">
                <a16:creationId xmlns:a16="http://schemas.microsoft.com/office/drawing/2014/main" xmlns="" id="{432C8ACD-BEC9-40B8-9692-0C0A4A41DCEF}"/>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45" name="Текст 16">
            <a:extLst>
              <a:ext uri="{FF2B5EF4-FFF2-40B4-BE49-F238E27FC236}">
                <a16:creationId xmlns:a16="http://schemas.microsoft.com/office/drawing/2014/main" xmlns="" id="{8B9BA923-F26D-498F-A411-203F23B3EAA8}"/>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46" name="Текст 16">
            <a:extLst>
              <a:ext uri="{FF2B5EF4-FFF2-40B4-BE49-F238E27FC236}">
                <a16:creationId xmlns:a16="http://schemas.microsoft.com/office/drawing/2014/main" xmlns="" id="{08410575-FAC9-451D-8A34-4FCEE23AE51F}"/>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47" name="Текст 16">
            <a:extLst>
              <a:ext uri="{FF2B5EF4-FFF2-40B4-BE49-F238E27FC236}">
                <a16:creationId xmlns:a16="http://schemas.microsoft.com/office/drawing/2014/main" xmlns="" id="{4032C65C-D0B5-4C00-B457-26610672DCA0}"/>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48" name="Прямая соединительная линия 46">
            <a:extLst>
              <a:ext uri="{FF2B5EF4-FFF2-40B4-BE49-F238E27FC236}">
                <a16:creationId xmlns:a16="http://schemas.microsoft.com/office/drawing/2014/main" xmlns="" id="{A9C0A91A-3434-45A4-B417-7327FD2D803B}"/>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49" name="Группа 48">
            <a:extLst>
              <a:ext uri="{FF2B5EF4-FFF2-40B4-BE49-F238E27FC236}">
                <a16:creationId xmlns:a16="http://schemas.microsoft.com/office/drawing/2014/main" xmlns="" id="{0C987F3C-50B5-44E6-BCA9-1CDFD498E0CA}"/>
              </a:ext>
            </a:extLst>
          </p:cNvPr>
          <p:cNvGrpSpPr/>
          <p:nvPr userDrawn="1"/>
        </p:nvGrpSpPr>
        <p:grpSpPr>
          <a:xfrm>
            <a:off x="50803" y="43806"/>
            <a:ext cx="294721" cy="190465"/>
            <a:chOff x="5645187" y="1645875"/>
            <a:chExt cx="2732773" cy="2173616"/>
          </a:xfrm>
          <a:solidFill>
            <a:schemeClr val="lt1"/>
          </a:solidFill>
        </p:grpSpPr>
        <p:sp>
          <p:nvSpPr>
            <p:cNvPr id="50" name="Полилиния 49">
              <a:extLst>
                <a:ext uri="{FF2B5EF4-FFF2-40B4-BE49-F238E27FC236}">
                  <a16:creationId xmlns:a16="http://schemas.microsoft.com/office/drawing/2014/main" xmlns="" id="{0DCF6853-7CA5-4A63-B2D5-DECD9A77BD2D}"/>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51" name="Полилиния 50">
              <a:extLst>
                <a:ext uri="{FF2B5EF4-FFF2-40B4-BE49-F238E27FC236}">
                  <a16:creationId xmlns:a16="http://schemas.microsoft.com/office/drawing/2014/main" xmlns="" id="{6F895E9A-9803-4258-AB1F-20901992C64E}"/>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52" name="Полилиния 51">
              <a:extLst>
                <a:ext uri="{FF2B5EF4-FFF2-40B4-BE49-F238E27FC236}">
                  <a16:creationId xmlns:a16="http://schemas.microsoft.com/office/drawing/2014/main" xmlns="" id="{8A7CA260-33AF-4C2C-9B92-123B80860782}"/>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53" name="Group 32">
            <a:extLst>
              <a:ext uri="{FF2B5EF4-FFF2-40B4-BE49-F238E27FC236}">
                <a16:creationId xmlns:a16="http://schemas.microsoft.com/office/drawing/2014/main" xmlns="" id="{3CEAB8C7-4B06-47D2-B625-9A4CA4B03279}"/>
              </a:ext>
            </a:extLst>
          </p:cNvPr>
          <p:cNvGrpSpPr/>
          <p:nvPr userDrawn="1"/>
        </p:nvGrpSpPr>
        <p:grpSpPr>
          <a:xfrm>
            <a:off x="-8878" y="-5773"/>
            <a:ext cx="339078" cy="311173"/>
            <a:chOff x="-8878" y="-5773"/>
            <a:chExt cx="339078" cy="311173"/>
          </a:xfrm>
        </p:grpSpPr>
        <p:sp>
          <p:nvSpPr>
            <p:cNvPr id="54" name="Прямоугольник 47">
              <a:extLst>
                <a:ext uri="{FF2B5EF4-FFF2-40B4-BE49-F238E27FC236}">
                  <a16:creationId xmlns:a16="http://schemas.microsoft.com/office/drawing/2014/main" xmlns="" id="{1BFFE0D3-8012-4DF8-A049-8FF812F88547}"/>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55" name="Группа 48">
              <a:extLst>
                <a:ext uri="{FF2B5EF4-FFF2-40B4-BE49-F238E27FC236}">
                  <a16:creationId xmlns:a16="http://schemas.microsoft.com/office/drawing/2014/main" xmlns="" id="{C4EC8710-C025-407D-AC31-58B270427DFA}"/>
                </a:ext>
              </a:extLst>
            </p:cNvPr>
            <p:cNvGrpSpPr/>
            <p:nvPr userDrawn="1"/>
          </p:nvGrpSpPr>
          <p:grpSpPr>
            <a:xfrm>
              <a:off x="41277" y="43805"/>
              <a:ext cx="239461" cy="190465"/>
              <a:chOff x="5645187" y="1645875"/>
              <a:chExt cx="2732773" cy="2173616"/>
            </a:xfrm>
            <a:solidFill>
              <a:schemeClr val="lt1"/>
            </a:solidFill>
          </p:grpSpPr>
          <p:sp>
            <p:nvSpPr>
              <p:cNvPr id="56" name="Полилиния 49">
                <a:extLst>
                  <a:ext uri="{FF2B5EF4-FFF2-40B4-BE49-F238E27FC236}">
                    <a16:creationId xmlns:a16="http://schemas.microsoft.com/office/drawing/2014/main" xmlns="" id="{E346C35E-CD22-4133-9D63-18703D904CC4}"/>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57" name="Полилиния 50">
                <a:extLst>
                  <a:ext uri="{FF2B5EF4-FFF2-40B4-BE49-F238E27FC236}">
                    <a16:creationId xmlns:a16="http://schemas.microsoft.com/office/drawing/2014/main" xmlns="" id="{285F31FF-46B6-4762-BEA3-982E1A7C63E4}"/>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58" name="Полилиния 51">
                <a:extLst>
                  <a:ext uri="{FF2B5EF4-FFF2-40B4-BE49-F238E27FC236}">
                    <a16:creationId xmlns:a16="http://schemas.microsoft.com/office/drawing/2014/main" xmlns="" id="{920488E7-C84A-4402-85B0-ADC382C73466}"/>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60" name="Прямоугольник 30">
            <a:extLst>
              <a:ext uri="{FF2B5EF4-FFF2-40B4-BE49-F238E27FC236}">
                <a16:creationId xmlns:a16="http://schemas.microsoft.com/office/drawing/2014/main" xmlns="" id="{731FB422-B93A-4A43-AFF6-9BE6C8271588}"/>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62" name="Рисунок 14">
            <a:extLst>
              <a:ext uri="{FF2B5EF4-FFF2-40B4-BE49-F238E27FC236}">
                <a16:creationId xmlns:a16="http://schemas.microsoft.com/office/drawing/2014/main" xmlns="" id="{515E36C7-AA13-4548-A83F-B69CFED0048B}"/>
              </a:ext>
            </a:extLst>
          </p:cNvPr>
          <p:cNvSpPr>
            <a:spLocks noGrp="1"/>
          </p:cNvSpPr>
          <p:nvPr>
            <p:ph type="pic" sz="quarter" idx="17" hasCustomPrompt="1"/>
          </p:nvPr>
        </p:nvSpPr>
        <p:spPr>
          <a:xfrm>
            <a:off x="6280151" y="2203597"/>
            <a:ext cx="3203151" cy="1956776"/>
          </a:xfrm>
          <a:prstGeom prst="rect">
            <a:avLst/>
          </a:prstGeom>
          <a:blipFill>
            <a:blip r:embed="rId3"/>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63" name="Рисунок 14">
            <a:extLst>
              <a:ext uri="{FF2B5EF4-FFF2-40B4-BE49-F238E27FC236}">
                <a16:creationId xmlns:a16="http://schemas.microsoft.com/office/drawing/2014/main" xmlns="" id="{2FC745CE-5266-45FF-8BBB-856B3E8B051A}"/>
              </a:ext>
            </a:extLst>
          </p:cNvPr>
          <p:cNvSpPr>
            <a:spLocks noGrp="1"/>
          </p:cNvSpPr>
          <p:nvPr>
            <p:ph type="pic" sz="quarter" idx="39" hasCustomPrompt="1"/>
          </p:nvPr>
        </p:nvSpPr>
        <p:spPr>
          <a:xfrm>
            <a:off x="6280151" y="4389614"/>
            <a:ext cx="3203151" cy="1956776"/>
          </a:xfrm>
          <a:prstGeom prst="rect">
            <a:avLst/>
          </a:prstGeom>
          <a:blipFill>
            <a:blip r:embed="rId3"/>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64" name="Рисунок 14">
            <a:extLst>
              <a:ext uri="{FF2B5EF4-FFF2-40B4-BE49-F238E27FC236}">
                <a16:creationId xmlns:a16="http://schemas.microsoft.com/office/drawing/2014/main" xmlns="" id="{8B3BC116-DD2D-4459-A24D-10BFE7398886}"/>
              </a:ext>
            </a:extLst>
          </p:cNvPr>
          <p:cNvSpPr>
            <a:spLocks noGrp="1"/>
          </p:cNvSpPr>
          <p:nvPr>
            <p:ph type="pic" sz="quarter" idx="42" hasCustomPrompt="1"/>
          </p:nvPr>
        </p:nvSpPr>
        <p:spPr>
          <a:xfrm>
            <a:off x="588028" y="2203597"/>
            <a:ext cx="3203151" cy="1956776"/>
          </a:xfrm>
          <a:prstGeom prst="rect">
            <a:avLst/>
          </a:prstGeom>
          <a:blipFill>
            <a:blip r:embed="rId3"/>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65" name="Рисунок 14">
            <a:extLst>
              <a:ext uri="{FF2B5EF4-FFF2-40B4-BE49-F238E27FC236}">
                <a16:creationId xmlns:a16="http://schemas.microsoft.com/office/drawing/2014/main" xmlns="" id="{277CC930-CAB6-4304-804F-8D145C216C0F}"/>
              </a:ext>
            </a:extLst>
          </p:cNvPr>
          <p:cNvSpPr>
            <a:spLocks noGrp="1"/>
          </p:cNvSpPr>
          <p:nvPr>
            <p:ph type="pic" sz="quarter" idx="45" hasCustomPrompt="1"/>
          </p:nvPr>
        </p:nvSpPr>
        <p:spPr>
          <a:xfrm>
            <a:off x="588028" y="4389614"/>
            <a:ext cx="3203151" cy="1956776"/>
          </a:xfrm>
          <a:prstGeom prst="rect">
            <a:avLst/>
          </a:prstGeom>
          <a:blipFill>
            <a:blip r:embed="rId3"/>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cxnSp>
        <p:nvCxnSpPr>
          <p:cNvPr id="66" name="Прямая соединительная линия 65">
            <a:extLst>
              <a:ext uri="{FF2B5EF4-FFF2-40B4-BE49-F238E27FC236}">
                <a16:creationId xmlns:a16="http://schemas.microsoft.com/office/drawing/2014/main" xmlns="" id="{5DB17494-6F29-4CAF-BE9B-58553D5ADD6E}"/>
              </a:ext>
            </a:extLst>
          </p:cNvPr>
          <p:cNvCxnSpPr>
            <a:cxnSpLocks/>
          </p:cNvCxnSpPr>
          <p:nvPr userDrawn="1"/>
        </p:nvCxnSpPr>
        <p:spPr>
          <a:xfrm>
            <a:off x="6280151" y="2203583"/>
            <a:ext cx="5324474" cy="0"/>
          </a:xfrm>
          <a:prstGeom prst="line">
            <a:avLst/>
          </a:prstGeom>
          <a:ln w="12700">
            <a:solidFill>
              <a:srgbClr val="009FE3"/>
            </a:solidFill>
          </a:ln>
        </p:spPr>
        <p:style>
          <a:lnRef idx="1">
            <a:schemeClr val="accent1"/>
          </a:lnRef>
          <a:fillRef idx="0">
            <a:schemeClr val="accent1"/>
          </a:fillRef>
          <a:effectRef idx="0">
            <a:schemeClr val="accent1"/>
          </a:effectRef>
          <a:fontRef idx="minor">
            <a:schemeClr val="tx1"/>
          </a:fontRef>
        </p:style>
      </p:cxnSp>
      <p:sp>
        <p:nvSpPr>
          <p:cNvPr id="67" name="Текст 16">
            <a:extLst>
              <a:ext uri="{FF2B5EF4-FFF2-40B4-BE49-F238E27FC236}">
                <a16:creationId xmlns:a16="http://schemas.microsoft.com/office/drawing/2014/main" xmlns="" id="{35A78C00-C60E-4D79-9934-4B10C07FF648}"/>
              </a:ext>
            </a:extLst>
          </p:cNvPr>
          <p:cNvSpPr>
            <a:spLocks noGrp="1"/>
          </p:cNvSpPr>
          <p:nvPr>
            <p:ph type="body" sz="quarter" idx="37" hasCustomPrompt="1"/>
          </p:nvPr>
        </p:nvSpPr>
        <p:spPr>
          <a:xfrm>
            <a:off x="9734638" y="3038685"/>
            <a:ext cx="1726301" cy="80543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cxnSp>
        <p:nvCxnSpPr>
          <p:cNvPr id="68" name="Прямая соединительная линия 67">
            <a:extLst>
              <a:ext uri="{FF2B5EF4-FFF2-40B4-BE49-F238E27FC236}">
                <a16:creationId xmlns:a16="http://schemas.microsoft.com/office/drawing/2014/main" xmlns="" id="{ABDEAC34-1881-4B6B-B7CF-9C9FD7166ED3}"/>
              </a:ext>
            </a:extLst>
          </p:cNvPr>
          <p:cNvCxnSpPr>
            <a:cxnSpLocks/>
          </p:cNvCxnSpPr>
          <p:nvPr userDrawn="1"/>
        </p:nvCxnSpPr>
        <p:spPr>
          <a:xfrm>
            <a:off x="6280151" y="4389600"/>
            <a:ext cx="5324474" cy="0"/>
          </a:xfrm>
          <a:prstGeom prst="line">
            <a:avLst/>
          </a:prstGeom>
          <a:ln w="12700">
            <a:solidFill>
              <a:srgbClr val="009FE3"/>
            </a:solidFill>
          </a:ln>
        </p:spPr>
        <p:style>
          <a:lnRef idx="1">
            <a:schemeClr val="accent1"/>
          </a:lnRef>
          <a:fillRef idx="0">
            <a:schemeClr val="accent1"/>
          </a:fillRef>
          <a:effectRef idx="0">
            <a:schemeClr val="accent1"/>
          </a:effectRef>
          <a:fontRef idx="minor">
            <a:schemeClr val="tx1"/>
          </a:fontRef>
        </p:style>
      </p:cxnSp>
      <p:sp>
        <p:nvSpPr>
          <p:cNvPr id="69" name="Текст 16">
            <a:extLst>
              <a:ext uri="{FF2B5EF4-FFF2-40B4-BE49-F238E27FC236}">
                <a16:creationId xmlns:a16="http://schemas.microsoft.com/office/drawing/2014/main" xmlns="" id="{C7B570EE-EC72-4872-94A6-619FBD7FCCC9}"/>
              </a:ext>
            </a:extLst>
          </p:cNvPr>
          <p:cNvSpPr>
            <a:spLocks noGrp="1"/>
          </p:cNvSpPr>
          <p:nvPr>
            <p:ph type="body" sz="quarter" idx="40" hasCustomPrompt="1"/>
          </p:nvPr>
        </p:nvSpPr>
        <p:spPr>
          <a:xfrm>
            <a:off x="9734638" y="5224702"/>
            <a:ext cx="1726301" cy="80543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cxnSp>
        <p:nvCxnSpPr>
          <p:cNvPr id="70" name="Прямая соединительная линия 69">
            <a:extLst>
              <a:ext uri="{FF2B5EF4-FFF2-40B4-BE49-F238E27FC236}">
                <a16:creationId xmlns:a16="http://schemas.microsoft.com/office/drawing/2014/main" xmlns="" id="{1F27B61D-F02D-4046-AC8E-AC17C733728D}"/>
              </a:ext>
            </a:extLst>
          </p:cNvPr>
          <p:cNvCxnSpPr>
            <a:cxnSpLocks/>
          </p:cNvCxnSpPr>
          <p:nvPr userDrawn="1"/>
        </p:nvCxnSpPr>
        <p:spPr>
          <a:xfrm>
            <a:off x="588028" y="2203583"/>
            <a:ext cx="5328585" cy="0"/>
          </a:xfrm>
          <a:prstGeom prst="line">
            <a:avLst/>
          </a:prstGeom>
          <a:ln w="12700">
            <a:solidFill>
              <a:srgbClr val="009FE3"/>
            </a:solidFill>
          </a:ln>
        </p:spPr>
        <p:style>
          <a:lnRef idx="1">
            <a:schemeClr val="accent1"/>
          </a:lnRef>
          <a:fillRef idx="0">
            <a:schemeClr val="accent1"/>
          </a:fillRef>
          <a:effectRef idx="0">
            <a:schemeClr val="accent1"/>
          </a:effectRef>
          <a:fontRef idx="minor">
            <a:schemeClr val="tx1"/>
          </a:fontRef>
        </p:style>
      </p:cxnSp>
      <p:sp>
        <p:nvSpPr>
          <p:cNvPr id="71" name="Текст 16">
            <a:extLst>
              <a:ext uri="{FF2B5EF4-FFF2-40B4-BE49-F238E27FC236}">
                <a16:creationId xmlns:a16="http://schemas.microsoft.com/office/drawing/2014/main" xmlns="" id="{94A6F1D7-F0E3-4C54-ABA5-846AD93EAB91}"/>
              </a:ext>
            </a:extLst>
          </p:cNvPr>
          <p:cNvSpPr>
            <a:spLocks noGrp="1"/>
          </p:cNvSpPr>
          <p:nvPr>
            <p:ph type="body" sz="quarter" idx="43" hasCustomPrompt="1"/>
          </p:nvPr>
        </p:nvSpPr>
        <p:spPr>
          <a:xfrm>
            <a:off x="4010864" y="3038685"/>
            <a:ext cx="1759315" cy="80543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cxnSp>
        <p:nvCxnSpPr>
          <p:cNvPr id="72" name="Прямая соединительная линия 71">
            <a:extLst>
              <a:ext uri="{FF2B5EF4-FFF2-40B4-BE49-F238E27FC236}">
                <a16:creationId xmlns:a16="http://schemas.microsoft.com/office/drawing/2014/main" xmlns="" id="{9CD3D05F-5F81-4615-82CD-4AF38125F938}"/>
              </a:ext>
            </a:extLst>
          </p:cNvPr>
          <p:cNvCxnSpPr>
            <a:cxnSpLocks/>
          </p:cNvCxnSpPr>
          <p:nvPr userDrawn="1"/>
        </p:nvCxnSpPr>
        <p:spPr>
          <a:xfrm>
            <a:off x="588028" y="4389600"/>
            <a:ext cx="5328585" cy="0"/>
          </a:xfrm>
          <a:prstGeom prst="line">
            <a:avLst/>
          </a:prstGeom>
          <a:ln w="12700">
            <a:solidFill>
              <a:srgbClr val="009FE3"/>
            </a:solidFill>
          </a:ln>
        </p:spPr>
        <p:style>
          <a:lnRef idx="1">
            <a:schemeClr val="accent1"/>
          </a:lnRef>
          <a:fillRef idx="0">
            <a:schemeClr val="accent1"/>
          </a:fillRef>
          <a:effectRef idx="0">
            <a:schemeClr val="accent1"/>
          </a:effectRef>
          <a:fontRef idx="minor">
            <a:schemeClr val="tx1"/>
          </a:fontRef>
        </p:style>
      </p:cxnSp>
      <p:sp>
        <p:nvSpPr>
          <p:cNvPr id="73" name="Текст 16">
            <a:extLst>
              <a:ext uri="{FF2B5EF4-FFF2-40B4-BE49-F238E27FC236}">
                <a16:creationId xmlns:a16="http://schemas.microsoft.com/office/drawing/2014/main" xmlns="" id="{0521C9B0-FBFB-4FAF-B284-3EEDAB5C5ECE}"/>
              </a:ext>
            </a:extLst>
          </p:cNvPr>
          <p:cNvSpPr>
            <a:spLocks noGrp="1"/>
          </p:cNvSpPr>
          <p:nvPr>
            <p:ph type="body" sz="quarter" idx="46" hasCustomPrompt="1"/>
          </p:nvPr>
        </p:nvSpPr>
        <p:spPr>
          <a:xfrm>
            <a:off x="4010864" y="5224702"/>
            <a:ext cx="1759315" cy="80543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74" name="Текст 16">
            <a:extLst>
              <a:ext uri="{FF2B5EF4-FFF2-40B4-BE49-F238E27FC236}">
                <a16:creationId xmlns:a16="http://schemas.microsoft.com/office/drawing/2014/main" xmlns="" id="{BCA3683F-C80F-4FBF-9ABF-19120315BA07}"/>
              </a:ext>
            </a:extLst>
          </p:cNvPr>
          <p:cNvSpPr>
            <a:spLocks noGrp="1"/>
          </p:cNvSpPr>
          <p:nvPr>
            <p:ph type="body" sz="quarter" idx="50" hasCustomPrompt="1"/>
          </p:nvPr>
        </p:nvSpPr>
        <p:spPr>
          <a:xfrm>
            <a:off x="4010864" y="2479509"/>
            <a:ext cx="1760557" cy="527737"/>
          </a:xfrm>
          <a:prstGeom prst="rect">
            <a:avLst/>
          </a:prstGeom>
        </p:spPr>
        <p:txBody>
          <a:bodyPr lIns="0" tIns="0" rIns="0" bIns="0" anchor="ctr"/>
          <a:lstStyle>
            <a:lvl1pPr>
              <a:lnSpc>
                <a:spcPct val="120000"/>
              </a:lnSpc>
              <a:defRPr sz="950" b="1" spc="0">
                <a:solidFill>
                  <a:srgbClr val="333333"/>
                </a:solidFill>
                <a:latin typeface="+mj-lt"/>
              </a:defRPr>
            </a:lvl1pPr>
          </a:lstStyle>
          <a:p>
            <a:pPr lvl="0"/>
            <a:r>
              <a:rPr lang="ru-RU" dirty="0"/>
              <a:t>Короткое описание фотографии</a:t>
            </a:r>
          </a:p>
        </p:txBody>
      </p:sp>
      <p:sp>
        <p:nvSpPr>
          <p:cNvPr id="75" name="Текст 16">
            <a:extLst>
              <a:ext uri="{FF2B5EF4-FFF2-40B4-BE49-F238E27FC236}">
                <a16:creationId xmlns:a16="http://schemas.microsoft.com/office/drawing/2014/main" xmlns="" id="{EE0306BC-B9E4-4A38-BE39-7488ED92A31B}"/>
              </a:ext>
            </a:extLst>
          </p:cNvPr>
          <p:cNvSpPr>
            <a:spLocks noGrp="1"/>
          </p:cNvSpPr>
          <p:nvPr>
            <p:ph type="body" sz="quarter" idx="51" hasCustomPrompt="1"/>
          </p:nvPr>
        </p:nvSpPr>
        <p:spPr>
          <a:xfrm>
            <a:off x="9734638" y="2479509"/>
            <a:ext cx="1722147" cy="527737"/>
          </a:xfrm>
          <a:prstGeom prst="rect">
            <a:avLst/>
          </a:prstGeom>
        </p:spPr>
        <p:txBody>
          <a:bodyPr lIns="0" tIns="0" rIns="0" bIns="0" anchor="ctr"/>
          <a:lstStyle>
            <a:lvl1pPr>
              <a:lnSpc>
                <a:spcPct val="120000"/>
              </a:lnSpc>
              <a:defRPr sz="950" b="1" spc="0">
                <a:solidFill>
                  <a:srgbClr val="333333"/>
                </a:solidFill>
                <a:latin typeface="+mj-lt"/>
              </a:defRPr>
            </a:lvl1pPr>
          </a:lstStyle>
          <a:p>
            <a:pPr lvl="0"/>
            <a:r>
              <a:rPr lang="ru-RU" dirty="0"/>
              <a:t>Короткое описание фотографии</a:t>
            </a:r>
          </a:p>
        </p:txBody>
      </p:sp>
      <p:sp>
        <p:nvSpPr>
          <p:cNvPr id="76" name="Текст 16">
            <a:extLst>
              <a:ext uri="{FF2B5EF4-FFF2-40B4-BE49-F238E27FC236}">
                <a16:creationId xmlns:a16="http://schemas.microsoft.com/office/drawing/2014/main" xmlns="" id="{72A444B6-8943-4815-8229-B809C435BF5B}"/>
              </a:ext>
            </a:extLst>
          </p:cNvPr>
          <p:cNvSpPr>
            <a:spLocks noGrp="1"/>
          </p:cNvSpPr>
          <p:nvPr>
            <p:ph type="body" sz="quarter" idx="52" hasCustomPrompt="1"/>
          </p:nvPr>
        </p:nvSpPr>
        <p:spPr>
          <a:xfrm>
            <a:off x="4010864" y="4664076"/>
            <a:ext cx="1760557" cy="527737"/>
          </a:xfrm>
          <a:prstGeom prst="rect">
            <a:avLst/>
          </a:prstGeom>
        </p:spPr>
        <p:txBody>
          <a:bodyPr lIns="0" tIns="0" rIns="0" bIns="0" anchor="ctr"/>
          <a:lstStyle>
            <a:lvl1pPr>
              <a:lnSpc>
                <a:spcPct val="120000"/>
              </a:lnSpc>
              <a:defRPr sz="950" b="1" spc="0">
                <a:solidFill>
                  <a:srgbClr val="333333"/>
                </a:solidFill>
                <a:latin typeface="+mj-lt"/>
              </a:defRPr>
            </a:lvl1pPr>
          </a:lstStyle>
          <a:p>
            <a:pPr lvl="0"/>
            <a:r>
              <a:rPr lang="ru-RU" dirty="0"/>
              <a:t>Короткое описание фотографии</a:t>
            </a:r>
          </a:p>
        </p:txBody>
      </p:sp>
      <p:sp>
        <p:nvSpPr>
          <p:cNvPr id="77" name="Текст 16">
            <a:extLst>
              <a:ext uri="{FF2B5EF4-FFF2-40B4-BE49-F238E27FC236}">
                <a16:creationId xmlns:a16="http://schemas.microsoft.com/office/drawing/2014/main" xmlns="" id="{63D15EBF-0D76-4DFB-9F4A-370C9FE8FA95}"/>
              </a:ext>
            </a:extLst>
          </p:cNvPr>
          <p:cNvSpPr>
            <a:spLocks noGrp="1"/>
          </p:cNvSpPr>
          <p:nvPr>
            <p:ph type="body" sz="quarter" idx="53" hasCustomPrompt="1"/>
          </p:nvPr>
        </p:nvSpPr>
        <p:spPr>
          <a:xfrm>
            <a:off x="9734638" y="4664076"/>
            <a:ext cx="1722147" cy="527737"/>
          </a:xfrm>
          <a:prstGeom prst="rect">
            <a:avLst/>
          </a:prstGeom>
        </p:spPr>
        <p:txBody>
          <a:bodyPr lIns="0" tIns="0" rIns="0" bIns="0" anchor="ctr"/>
          <a:lstStyle>
            <a:lvl1pPr>
              <a:lnSpc>
                <a:spcPct val="120000"/>
              </a:lnSpc>
              <a:defRPr sz="950" b="1" spc="0">
                <a:solidFill>
                  <a:srgbClr val="333333"/>
                </a:solidFill>
                <a:latin typeface="+mj-lt"/>
              </a:defRPr>
            </a:lvl1pPr>
          </a:lstStyle>
          <a:p>
            <a:pPr lvl="0"/>
            <a:r>
              <a:rPr lang="ru-RU" dirty="0"/>
              <a:t>Короткое описание фотографии</a:t>
            </a:r>
          </a:p>
        </p:txBody>
      </p:sp>
      <p:sp>
        <p:nvSpPr>
          <p:cNvPr id="81" name="Текст 16">
            <a:extLst>
              <a:ext uri="{FF2B5EF4-FFF2-40B4-BE49-F238E27FC236}">
                <a16:creationId xmlns:a16="http://schemas.microsoft.com/office/drawing/2014/main" xmlns="" id="{D622D689-6F33-463E-9957-B99EBC8B75D6}"/>
              </a:ext>
            </a:extLst>
          </p:cNvPr>
          <p:cNvSpPr>
            <a:spLocks noGrp="1"/>
          </p:cNvSpPr>
          <p:nvPr>
            <p:ph type="body" sz="quarter" idx="54" hasCustomPrompt="1"/>
          </p:nvPr>
        </p:nvSpPr>
        <p:spPr>
          <a:xfrm>
            <a:off x="1248816" y="1567813"/>
            <a:ext cx="4519957" cy="453914"/>
          </a:xfrm>
          <a:prstGeom prst="rect">
            <a:avLst/>
          </a:prstGeom>
        </p:spPr>
        <p:txBody>
          <a:bodyPr lIns="0" tIns="0" rIns="0" bIns="0"/>
          <a:lstStyle>
            <a:lvl1pPr marL="0" indent="0">
              <a:lnSpc>
                <a:spcPts val="1250"/>
              </a:lnSpc>
              <a:buClr>
                <a:srgbClr val="009FE3"/>
              </a:buClr>
              <a:buSzPct val="140000"/>
              <a:buFontTx/>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r>
              <a:rPr lang="en-US" sz="800" dirty="0">
                <a:solidFill>
                  <a:srgbClr val="333333"/>
                </a:solidFill>
                <a:latin typeface="+mn-lt"/>
                <a:ea typeface="Verdana Regular" pitchFamily="34" charset="-122"/>
                <a:cs typeface="Verdana Regular" pitchFamily="34" charset="-120"/>
              </a:rPr>
              <a:t> labore et dolore magna </a:t>
            </a:r>
            <a:r>
              <a:rPr lang="en-US" sz="800" dirty="0" err="1">
                <a:solidFill>
                  <a:srgbClr val="333333"/>
                </a:solidFill>
                <a:latin typeface="+mn-lt"/>
                <a:ea typeface="Verdana Regular" pitchFamily="34" charset="-122"/>
                <a:cs typeface="Verdana Regular" pitchFamily="34" charset="-120"/>
              </a:rPr>
              <a:t>aliqua</a:t>
            </a:r>
            <a:r>
              <a:rPr lang="en-US" sz="800" dirty="0">
                <a:solidFill>
                  <a:srgbClr val="333333"/>
                </a:solidFill>
                <a:latin typeface="+mn-lt"/>
                <a:ea typeface="Verdana Regular" pitchFamily="34" charset="-122"/>
                <a:cs typeface="Verdana Regular" pitchFamily="34" charset="-120"/>
              </a:rPr>
              <a:t>. </a:t>
            </a:r>
            <a:endParaRPr lang="en-US" sz="800" dirty="0">
              <a:latin typeface="+mn-lt"/>
            </a:endParaRPr>
          </a:p>
        </p:txBody>
      </p:sp>
      <p:sp>
        <p:nvSpPr>
          <p:cNvPr id="2" name="TextBox 1">
            <a:extLst>
              <a:ext uri="{FF2B5EF4-FFF2-40B4-BE49-F238E27FC236}">
                <a16:creationId xmlns:a16="http://schemas.microsoft.com/office/drawing/2014/main" xmlns="" id="{6E3CD8C0-54C0-662D-4DF0-F9B93EFF8D54}"/>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14536784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Слайд с 4 карточками и описанием 4">
    <p:spTree>
      <p:nvGrpSpPr>
        <p:cNvPr id="1" name=""/>
        <p:cNvGrpSpPr/>
        <p:nvPr/>
      </p:nvGrpSpPr>
      <p:grpSpPr>
        <a:xfrm>
          <a:off x="0" y="0"/>
          <a:ext cx="0" cy="0"/>
          <a:chOff x="0" y="0"/>
          <a:chExt cx="0" cy="0"/>
        </a:xfrm>
      </p:grpSpPr>
      <p:sp>
        <p:nvSpPr>
          <p:cNvPr id="5" name="Текст 16">
            <a:extLst>
              <a:ext uri="{FF2B5EF4-FFF2-40B4-BE49-F238E27FC236}">
                <a16:creationId xmlns:a16="http://schemas.microsoft.com/office/drawing/2014/main" xmlns="" id="{E1D32E45-7A42-9245-3C43-5373A1D1A981}"/>
              </a:ext>
            </a:extLst>
          </p:cNvPr>
          <p:cNvSpPr>
            <a:spLocks noGrp="1"/>
          </p:cNvSpPr>
          <p:nvPr>
            <p:ph type="body" sz="quarter" idx="46" hasCustomPrompt="1"/>
          </p:nvPr>
        </p:nvSpPr>
        <p:spPr>
          <a:xfrm>
            <a:off x="572187" y="3715388"/>
            <a:ext cx="3436251" cy="41140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endParaRPr lang="en-US" sz="800" dirty="0">
              <a:latin typeface="+mn-lt"/>
            </a:endParaRPr>
          </a:p>
        </p:txBody>
      </p:sp>
      <p:sp>
        <p:nvSpPr>
          <p:cNvPr id="6" name="Рисунок 14">
            <a:extLst>
              <a:ext uri="{FF2B5EF4-FFF2-40B4-BE49-F238E27FC236}">
                <a16:creationId xmlns:a16="http://schemas.microsoft.com/office/drawing/2014/main" xmlns="" id="{EBE137CB-D2F8-AD5C-96DE-35155B7AA974}"/>
              </a:ext>
            </a:extLst>
          </p:cNvPr>
          <p:cNvSpPr>
            <a:spLocks noGrp="1"/>
          </p:cNvSpPr>
          <p:nvPr>
            <p:ph type="pic" sz="quarter" idx="42" hasCustomPrompt="1"/>
          </p:nvPr>
        </p:nvSpPr>
        <p:spPr>
          <a:xfrm>
            <a:off x="580694" y="2062282"/>
            <a:ext cx="3427744" cy="1132580"/>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7" name="Заголовок 11">
            <a:extLst>
              <a:ext uri="{FF2B5EF4-FFF2-40B4-BE49-F238E27FC236}">
                <a16:creationId xmlns:a16="http://schemas.microsoft.com/office/drawing/2014/main" xmlns="" id="{F6FC0CEB-00D3-EA9B-6AF9-385B18E10183}"/>
              </a:ext>
            </a:extLst>
          </p:cNvPr>
          <p:cNvSpPr>
            <a:spLocks noGrp="1"/>
          </p:cNvSpPr>
          <p:nvPr>
            <p:ph type="title" hasCustomPrompt="1"/>
          </p:nvPr>
        </p:nvSpPr>
        <p:spPr>
          <a:xfrm>
            <a:off x="572187" y="477244"/>
            <a:ext cx="10907828" cy="816094"/>
          </a:xfrm>
          <a:prstGeom prst="rect">
            <a:avLst/>
          </a:prstGeom>
        </p:spPr>
        <p:txBody>
          <a:bodyPr lIns="0" tIns="0" rIns="0" bIns="0"/>
          <a:lstStyle>
            <a:lvl1pPr>
              <a:defRPr sz="2500" b="1">
                <a:solidFill>
                  <a:srgbClr val="004494"/>
                </a:solidFill>
                <a:latin typeface="+mj-lt"/>
              </a:defRPr>
            </a:lvl1pPr>
          </a:lstStyle>
          <a:p>
            <a:r>
              <a:rPr lang="ru-RU" dirty="0"/>
              <a:t>4 КАРТОЧКИ С ФОТОГРАФИЯМИ </a:t>
            </a:r>
            <a:br>
              <a:rPr lang="ru-RU" dirty="0"/>
            </a:br>
            <a:r>
              <a:rPr lang="ru-RU" dirty="0"/>
              <a:t>+ БЛОК С ВЫВОДАМИ</a:t>
            </a:r>
          </a:p>
        </p:txBody>
      </p:sp>
      <p:sp>
        <p:nvSpPr>
          <p:cNvPr id="8" name="Текст 16">
            <a:extLst>
              <a:ext uri="{FF2B5EF4-FFF2-40B4-BE49-F238E27FC236}">
                <a16:creationId xmlns:a16="http://schemas.microsoft.com/office/drawing/2014/main" xmlns="" id="{355580A2-255F-83D8-688D-274DCB52D6DC}"/>
              </a:ext>
            </a:extLst>
          </p:cNvPr>
          <p:cNvSpPr>
            <a:spLocks noGrp="1"/>
          </p:cNvSpPr>
          <p:nvPr>
            <p:ph type="body" sz="quarter" idx="23" hasCustomPrompt="1"/>
          </p:nvPr>
        </p:nvSpPr>
        <p:spPr>
          <a:xfrm>
            <a:off x="572187" y="1372128"/>
            <a:ext cx="10860017" cy="466730"/>
          </a:xfrm>
          <a:prstGeom prst="rect">
            <a:avLst/>
          </a:prstGeom>
        </p:spPr>
        <p:txBody>
          <a:bodyPr lIns="0" tIns="0" rIns="0" bIns="0"/>
          <a:lstStyle>
            <a:lvl1pPr>
              <a:lnSpc>
                <a:spcPts val="1489"/>
              </a:lnSpc>
              <a:defRPr sz="1200" b="1" spc="0">
                <a:solidFill>
                  <a:srgbClr val="333333"/>
                </a:solidFill>
                <a:latin typeface="+mj-lt"/>
              </a:defRPr>
            </a:lvl1pPr>
          </a:lstStyle>
          <a:p>
            <a:pPr>
              <a:lnSpc>
                <a:spcPts val="1489"/>
              </a:lnSpc>
            </a:pPr>
            <a:r>
              <a:rPr lang="en-US" sz="1201" b="1" spc="-48" dirty="0">
                <a:solidFill>
                  <a:srgbClr val="333333"/>
                </a:solidFill>
                <a:latin typeface="+mn-lt"/>
                <a:ea typeface="Verdana Bold" pitchFamily="34" charset="-122"/>
                <a:cs typeface="Verdana Bold" pitchFamily="34" charset="-120"/>
              </a:rPr>
              <a:t>LOREM IPSUM DOLOR SIT AMET, CONSECTETUR ADIPISCING ELIT. NUNC EGET DAPIBUS URNA. SUSPENDISSE AT ULTRICES MAURIS. DUIS INTERDUM ET NUNC EGET FACILISIS.</a:t>
            </a:r>
            <a:endParaRPr lang="en-US" sz="1201" dirty="0">
              <a:latin typeface="+mn-lt"/>
            </a:endParaRPr>
          </a:p>
        </p:txBody>
      </p:sp>
      <p:sp>
        <p:nvSpPr>
          <p:cNvPr id="9" name="Рисунок 14">
            <a:extLst>
              <a:ext uri="{FF2B5EF4-FFF2-40B4-BE49-F238E27FC236}">
                <a16:creationId xmlns:a16="http://schemas.microsoft.com/office/drawing/2014/main" xmlns="" id="{0271C430-E4A1-920F-E6C3-01FA34809B90}"/>
              </a:ext>
            </a:extLst>
          </p:cNvPr>
          <p:cNvSpPr>
            <a:spLocks noGrp="1"/>
          </p:cNvSpPr>
          <p:nvPr>
            <p:ph type="pic" sz="quarter" idx="48" hasCustomPrompt="1"/>
          </p:nvPr>
        </p:nvSpPr>
        <p:spPr>
          <a:xfrm>
            <a:off x="4382500" y="2062282"/>
            <a:ext cx="3442288" cy="1132580"/>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10" name="Текст 16">
            <a:extLst>
              <a:ext uri="{FF2B5EF4-FFF2-40B4-BE49-F238E27FC236}">
                <a16:creationId xmlns:a16="http://schemas.microsoft.com/office/drawing/2014/main" xmlns="" id="{01585196-F8F9-B71C-3B93-925B978B165C}"/>
              </a:ext>
            </a:extLst>
          </p:cNvPr>
          <p:cNvSpPr>
            <a:spLocks noGrp="1"/>
          </p:cNvSpPr>
          <p:nvPr>
            <p:ph type="body" sz="quarter" idx="49" hasCustomPrompt="1"/>
          </p:nvPr>
        </p:nvSpPr>
        <p:spPr>
          <a:xfrm>
            <a:off x="572187" y="3259994"/>
            <a:ext cx="3436251" cy="466730"/>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en-US" sz="1201" b="1" dirty="0">
                <a:solidFill>
                  <a:srgbClr val="333333"/>
                </a:solidFill>
                <a:latin typeface="+mn-lt"/>
                <a:ea typeface="Verdana Bold" pitchFamily="34" charset="-122"/>
                <a:cs typeface="Verdana Bold" pitchFamily="34" charset="-120"/>
              </a:rPr>
              <a:t>ПОДЗАГОЛОВОК 1, </a:t>
            </a:r>
            <a:r>
              <a:rPr lang="en-US" sz="1201" b="1" dirty="0" err="1">
                <a:solidFill>
                  <a:srgbClr val="333333"/>
                </a:solidFill>
                <a:latin typeface="+mn-lt"/>
                <a:ea typeface="Verdana Bold" pitchFamily="34" charset="-122"/>
                <a:cs typeface="Verdana Bold" pitchFamily="34" charset="-120"/>
              </a:rPr>
              <a:t>В</a:t>
            </a:r>
            <a:r>
              <a:rPr lang="en-US" sz="1201" b="1" dirty="0">
                <a:solidFill>
                  <a:srgbClr val="333333"/>
                </a:solidFill>
                <a:latin typeface="+mn-lt"/>
                <a:ea typeface="Verdana Bold" pitchFamily="34" charset="-122"/>
                <a:cs typeface="Verdana Bold" pitchFamily="34" charset="-120"/>
              </a:rPr>
              <a:t> ДВЕ СТРОКИ МАКСИМУМ</a:t>
            </a:r>
            <a:endParaRPr lang="en-US" sz="1201" dirty="0">
              <a:latin typeface="+mn-lt"/>
            </a:endParaRPr>
          </a:p>
        </p:txBody>
      </p:sp>
      <p:sp>
        <p:nvSpPr>
          <p:cNvPr id="11" name="Текст 16">
            <a:extLst>
              <a:ext uri="{FF2B5EF4-FFF2-40B4-BE49-F238E27FC236}">
                <a16:creationId xmlns:a16="http://schemas.microsoft.com/office/drawing/2014/main" xmlns="" id="{994CAB47-CD42-61B2-AEAE-BD06575986E8}"/>
              </a:ext>
            </a:extLst>
          </p:cNvPr>
          <p:cNvSpPr>
            <a:spLocks noGrp="1"/>
          </p:cNvSpPr>
          <p:nvPr>
            <p:ph type="body" sz="quarter" idx="50" hasCustomPrompt="1"/>
          </p:nvPr>
        </p:nvSpPr>
        <p:spPr>
          <a:xfrm>
            <a:off x="4382500" y="3259994"/>
            <a:ext cx="3442288" cy="466730"/>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en-US" sz="1201" b="1" dirty="0">
                <a:solidFill>
                  <a:srgbClr val="333333"/>
                </a:solidFill>
                <a:latin typeface="+mn-lt"/>
                <a:ea typeface="Verdana Bold" pitchFamily="34" charset="-122"/>
                <a:cs typeface="Verdana Bold" pitchFamily="34" charset="-120"/>
              </a:rPr>
              <a:t>ПОДЗАГОЛОВОК </a:t>
            </a:r>
            <a:r>
              <a:rPr lang="ru-RU" sz="1201" b="1" dirty="0">
                <a:solidFill>
                  <a:srgbClr val="333333"/>
                </a:solidFill>
                <a:latin typeface="+mn-lt"/>
                <a:ea typeface="Verdana Bold" pitchFamily="34" charset="-122"/>
                <a:cs typeface="Verdana Bold" pitchFamily="34" charset="-120"/>
              </a:rPr>
              <a:t>2</a:t>
            </a:r>
            <a:r>
              <a:rPr lang="en-US" sz="1201" b="1" dirty="0">
                <a:solidFill>
                  <a:srgbClr val="333333"/>
                </a:solidFill>
                <a:latin typeface="+mn-lt"/>
                <a:ea typeface="Verdana Bold" pitchFamily="34" charset="-122"/>
                <a:cs typeface="Verdana Bold" pitchFamily="34" charset="-120"/>
              </a:rPr>
              <a:t>, </a:t>
            </a:r>
            <a:r>
              <a:rPr lang="en-US" sz="1201" b="1" dirty="0" err="1">
                <a:solidFill>
                  <a:srgbClr val="333333"/>
                </a:solidFill>
                <a:latin typeface="+mn-lt"/>
                <a:ea typeface="Verdana Bold" pitchFamily="34" charset="-122"/>
                <a:cs typeface="Verdana Bold" pitchFamily="34" charset="-120"/>
              </a:rPr>
              <a:t>В</a:t>
            </a:r>
            <a:r>
              <a:rPr lang="en-US" sz="1201" b="1" dirty="0">
                <a:solidFill>
                  <a:srgbClr val="333333"/>
                </a:solidFill>
                <a:latin typeface="+mn-lt"/>
                <a:ea typeface="Verdana Bold" pitchFamily="34" charset="-122"/>
                <a:cs typeface="Verdana Bold" pitchFamily="34" charset="-120"/>
              </a:rPr>
              <a:t> ДВЕ СТРОКИ МАКСИМУМ</a:t>
            </a:r>
            <a:endParaRPr lang="en-US" sz="1201" dirty="0">
              <a:latin typeface="+mn-lt"/>
            </a:endParaRPr>
          </a:p>
        </p:txBody>
      </p:sp>
      <p:sp>
        <p:nvSpPr>
          <p:cNvPr id="12" name="Текст 16">
            <a:extLst>
              <a:ext uri="{FF2B5EF4-FFF2-40B4-BE49-F238E27FC236}">
                <a16:creationId xmlns:a16="http://schemas.microsoft.com/office/drawing/2014/main" xmlns="" id="{2BD591EE-4CE5-F1AC-EBE7-62FE704D14DA}"/>
              </a:ext>
            </a:extLst>
          </p:cNvPr>
          <p:cNvSpPr>
            <a:spLocks noGrp="1"/>
          </p:cNvSpPr>
          <p:nvPr>
            <p:ph type="body" sz="quarter" idx="51" hasCustomPrompt="1"/>
          </p:nvPr>
        </p:nvSpPr>
        <p:spPr>
          <a:xfrm>
            <a:off x="4382500" y="3715388"/>
            <a:ext cx="3442288" cy="41140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endParaRPr lang="en-US" sz="800" dirty="0">
              <a:latin typeface="+mn-lt"/>
            </a:endParaRPr>
          </a:p>
        </p:txBody>
      </p:sp>
      <p:sp>
        <p:nvSpPr>
          <p:cNvPr id="13" name="Текст 16">
            <a:extLst>
              <a:ext uri="{FF2B5EF4-FFF2-40B4-BE49-F238E27FC236}">
                <a16:creationId xmlns:a16="http://schemas.microsoft.com/office/drawing/2014/main" xmlns="" id="{8E7C9643-9A55-92C6-BAC7-EA1130FBED22}"/>
              </a:ext>
            </a:extLst>
          </p:cNvPr>
          <p:cNvSpPr>
            <a:spLocks noGrp="1"/>
          </p:cNvSpPr>
          <p:nvPr>
            <p:ph type="body" sz="quarter" idx="52" hasCustomPrompt="1"/>
          </p:nvPr>
        </p:nvSpPr>
        <p:spPr>
          <a:xfrm>
            <a:off x="572187" y="5942220"/>
            <a:ext cx="3436251" cy="41140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endParaRPr lang="en-US" sz="800" dirty="0">
              <a:latin typeface="+mn-lt"/>
            </a:endParaRPr>
          </a:p>
        </p:txBody>
      </p:sp>
      <p:sp>
        <p:nvSpPr>
          <p:cNvPr id="14" name="Рисунок 14">
            <a:extLst>
              <a:ext uri="{FF2B5EF4-FFF2-40B4-BE49-F238E27FC236}">
                <a16:creationId xmlns:a16="http://schemas.microsoft.com/office/drawing/2014/main" xmlns="" id="{E116EACC-C1E4-0DF9-EC65-F727226C7284}"/>
              </a:ext>
            </a:extLst>
          </p:cNvPr>
          <p:cNvSpPr>
            <a:spLocks noGrp="1"/>
          </p:cNvSpPr>
          <p:nvPr>
            <p:ph type="pic" sz="quarter" idx="53" hasCustomPrompt="1"/>
          </p:nvPr>
        </p:nvSpPr>
        <p:spPr>
          <a:xfrm>
            <a:off x="580694" y="4289114"/>
            <a:ext cx="3427744" cy="1132580"/>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15" name="Рисунок 14">
            <a:extLst>
              <a:ext uri="{FF2B5EF4-FFF2-40B4-BE49-F238E27FC236}">
                <a16:creationId xmlns:a16="http://schemas.microsoft.com/office/drawing/2014/main" xmlns="" id="{1138B6C5-486B-9C8D-AD3F-01D707A71A79}"/>
              </a:ext>
            </a:extLst>
          </p:cNvPr>
          <p:cNvSpPr>
            <a:spLocks noGrp="1"/>
          </p:cNvSpPr>
          <p:nvPr>
            <p:ph type="pic" sz="quarter" idx="54" hasCustomPrompt="1"/>
          </p:nvPr>
        </p:nvSpPr>
        <p:spPr>
          <a:xfrm>
            <a:off x="4382500" y="4289114"/>
            <a:ext cx="3442288" cy="1132580"/>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16" name="Текст 16">
            <a:extLst>
              <a:ext uri="{FF2B5EF4-FFF2-40B4-BE49-F238E27FC236}">
                <a16:creationId xmlns:a16="http://schemas.microsoft.com/office/drawing/2014/main" xmlns="" id="{D2BFFCAF-7147-6884-C203-03DDA7099D02}"/>
              </a:ext>
            </a:extLst>
          </p:cNvPr>
          <p:cNvSpPr>
            <a:spLocks noGrp="1"/>
          </p:cNvSpPr>
          <p:nvPr>
            <p:ph type="body" sz="quarter" idx="55" hasCustomPrompt="1"/>
          </p:nvPr>
        </p:nvSpPr>
        <p:spPr>
          <a:xfrm>
            <a:off x="572187" y="5486826"/>
            <a:ext cx="3436251" cy="466730"/>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en-US" sz="1201" b="1" dirty="0">
                <a:solidFill>
                  <a:srgbClr val="333333"/>
                </a:solidFill>
                <a:latin typeface="+mn-lt"/>
                <a:ea typeface="Verdana Bold" pitchFamily="34" charset="-122"/>
                <a:cs typeface="Verdana Bold" pitchFamily="34" charset="-120"/>
              </a:rPr>
              <a:t>ПОДЗАГОЛОВОК </a:t>
            </a:r>
            <a:r>
              <a:rPr lang="ru-RU" sz="1201" b="1" dirty="0">
                <a:solidFill>
                  <a:srgbClr val="333333"/>
                </a:solidFill>
                <a:latin typeface="+mn-lt"/>
                <a:ea typeface="Verdana Bold" pitchFamily="34" charset="-122"/>
                <a:cs typeface="Verdana Bold" pitchFamily="34" charset="-120"/>
              </a:rPr>
              <a:t>3</a:t>
            </a:r>
            <a:r>
              <a:rPr lang="en-US" sz="1201" b="1" dirty="0">
                <a:solidFill>
                  <a:srgbClr val="333333"/>
                </a:solidFill>
                <a:latin typeface="+mn-lt"/>
                <a:ea typeface="Verdana Bold" pitchFamily="34" charset="-122"/>
                <a:cs typeface="Verdana Bold" pitchFamily="34" charset="-120"/>
              </a:rPr>
              <a:t>, </a:t>
            </a:r>
            <a:r>
              <a:rPr lang="en-US" sz="1201" b="1" dirty="0" err="1">
                <a:solidFill>
                  <a:srgbClr val="333333"/>
                </a:solidFill>
                <a:latin typeface="+mn-lt"/>
                <a:ea typeface="Verdana Bold" pitchFamily="34" charset="-122"/>
                <a:cs typeface="Verdana Bold" pitchFamily="34" charset="-120"/>
              </a:rPr>
              <a:t>В</a:t>
            </a:r>
            <a:r>
              <a:rPr lang="en-US" sz="1201" b="1" dirty="0">
                <a:solidFill>
                  <a:srgbClr val="333333"/>
                </a:solidFill>
                <a:latin typeface="+mn-lt"/>
                <a:ea typeface="Verdana Bold" pitchFamily="34" charset="-122"/>
                <a:cs typeface="Verdana Bold" pitchFamily="34" charset="-120"/>
              </a:rPr>
              <a:t> ДВЕ СТРОКИ МАКСИМУМ</a:t>
            </a:r>
            <a:endParaRPr lang="en-US" sz="1201" dirty="0">
              <a:latin typeface="+mn-lt"/>
            </a:endParaRPr>
          </a:p>
        </p:txBody>
      </p:sp>
      <p:sp>
        <p:nvSpPr>
          <p:cNvPr id="17" name="Текст 16">
            <a:extLst>
              <a:ext uri="{FF2B5EF4-FFF2-40B4-BE49-F238E27FC236}">
                <a16:creationId xmlns:a16="http://schemas.microsoft.com/office/drawing/2014/main" xmlns="" id="{044A41D9-8A6D-3147-C0BD-63BECAA6AA3A}"/>
              </a:ext>
            </a:extLst>
          </p:cNvPr>
          <p:cNvSpPr>
            <a:spLocks noGrp="1"/>
          </p:cNvSpPr>
          <p:nvPr>
            <p:ph type="body" sz="quarter" idx="56" hasCustomPrompt="1"/>
          </p:nvPr>
        </p:nvSpPr>
        <p:spPr>
          <a:xfrm>
            <a:off x="4382500" y="5486826"/>
            <a:ext cx="3442288" cy="466730"/>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en-US" sz="1201" b="1" dirty="0">
                <a:solidFill>
                  <a:srgbClr val="333333"/>
                </a:solidFill>
                <a:latin typeface="+mn-lt"/>
                <a:ea typeface="Verdana Bold" pitchFamily="34" charset="-122"/>
                <a:cs typeface="Verdana Bold" pitchFamily="34" charset="-120"/>
              </a:rPr>
              <a:t>ПОДЗАГОЛОВОК</a:t>
            </a:r>
            <a:r>
              <a:rPr lang="ru-RU" sz="1201" b="1" dirty="0">
                <a:solidFill>
                  <a:srgbClr val="333333"/>
                </a:solidFill>
                <a:latin typeface="+mn-lt"/>
                <a:ea typeface="Verdana Bold" pitchFamily="34" charset="-122"/>
                <a:cs typeface="Verdana Bold" pitchFamily="34" charset="-120"/>
              </a:rPr>
              <a:t> 4</a:t>
            </a:r>
            <a:r>
              <a:rPr lang="en-US" sz="1201" b="1" dirty="0">
                <a:solidFill>
                  <a:srgbClr val="333333"/>
                </a:solidFill>
                <a:latin typeface="+mn-lt"/>
                <a:ea typeface="Verdana Bold" pitchFamily="34" charset="-122"/>
                <a:cs typeface="Verdana Bold" pitchFamily="34" charset="-120"/>
              </a:rPr>
              <a:t>, </a:t>
            </a:r>
            <a:r>
              <a:rPr lang="en-US" sz="1201" b="1" dirty="0" err="1">
                <a:solidFill>
                  <a:srgbClr val="333333"/>
                </a:solidFill>
                <a:latin typeface="+mn-lt"/>
                <a:ea typeface="Verdana Bold" pitchFamily="34" charset="-122"/>
                <a:cs typeface="Verdana Bold" pitchFamily="34" charset="-120"/>
              </a:rPr>
              <a:t>В</a:t>
            </a:r>
            <a:r>
              <a:rPr lang="en-US" sz="1201" b="1" dirty="0">
                <a:solidFill>
                  <a:srgbClr val="333333"/>
                </a:solidFill>
                <a:latin typeface="+mn-lt"/>
                <a:ea typeface="Verdana Bold" pitchFamily="34" charset="-122"/>
                <a:cs typeface="Verdana Bold" pitchFamily="34" charset="-120"/>
              </a:rPr>
              <a:t> ДВЕ СТРОКИ МАКСИМУМ</a:t>
            </a:r>
            <a:endParaRPr lang="en-US" sz="1201" dirty="0">
              <a:latin typeface="+mn-lt"/>
            </a:endParaRPr>
          </a:p>
        </p:txBody>
      </p:sp>
      <p:sp>
        <p:nvSpPr>
          <p:cNvPr id="18" name="Текст 16">
            <a:extLst>
              <a:ext uri="{FF2B5EF4-FFF2-40B4-BE49-F238E27FC236}">
                <a16:creationId xmlns:a16="http://schemas.microsoft.com/office/drawing/2014/main" xmlns="" id="{04AE4CE1-0FC0-F2F4-1992-BD1CBE85A807}"/>
              </a:ext>
            </a:extLst>
          </p:cNvPr>
          <p:cNvSpPr>
            <a:spLocks noGrp="1"/>
          </p:cNvSpPr>
          <p:nvPr>
            <p:ph type="body" sz="quarter" idx="57" hasCustomPrompt="1"/>
          </p:nvPr>
        </p:nvSpPr>
        <p:spPr>
          <a:xfrm>
            <a:off x="4382500" y="5942220"/>
            <a:ext cx="3442288" cy="41140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endParaRPr lang="en-US" sz="800" dirty="0">
              <a:latin typeface="+mn-lt"/>
            </a:endParaRPr>
          </a:p>
        </p:txBody>
      </p:sp>
      <p:pic>
        <p:nvPicPr>
          <p:cNvPr id="19" name="Image 4" descr="preencoded.png">
            <a:extLst>
              <a:ext uri="{FF2B5EF4-FFF2-40B4-BE49-F238E27FC236}">
                <a16:creationId xmlns:a16="http://schemas.microsoft.com/office/drawing/2014/main" xmlns="" id="{CD842DFA-1822-3579-2047-12937F404F08}"/>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a:stretch/>
        </p:blipFill>
        <p:spPr>
          <a:xfrm>
            <a:off x="8176881" y="2051524"/>
            <a:ext cx="3427744" cy="4345136"/>
          </a:xfrm>
          <a:prstGeom prst="rect">
            <a:avLst/>
          </a:prstGeom>
        </p:spPr>
      </p:pic>
      <p:sp>
        <p:nvSpPr>
          <p:cNvPr id="20" name="Текст 16">
            <a:extLst>
              <a:ext uri="{FF2B5EF4-FFF2-40B4-BE49-F238E27FC236}">
                <a16:creationId xmlns:a16="http://schemas.microsoft.com/office/drawing/2014/main" xmlns="" id="{34A7E32F-1C5C-2C50-565A-15998BCEB484}"/>
              </a:ext>
            </a:extLst>
          </p:cNvPr>
          <p:cNvSpPr>
            <a:spLocks noGrp="1"/>
          </p:cNvSpPr>
          <p:nvPr>
            <p:ph type="body" sz="quarter" idx="38" hasCustomPrompt="1"/>
          </p:nvPr>
        </p:nvSpPr>
        <p:spPr>
          <a:xfrm>
            <a:off x="8285279" y="2152945"/>
            <a:ext cx="3206875" cy="274944"/>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№1</a:t>
            </a:r>
          </a:p>
        </p:txBody>
      </p:sp>
      <p:sp>
        <p:nvSpPr>
          <p:cNvPr id="21" name="Текст 16">
            <a:extLst>
              <a:ext uri="{FF2B5EF4-FFF2-40B4-BE49-F238E27FC236}">
                <a16:creationId xmlns:a16="http://schemas.microsoft.com/office/drawing/2014/main" xmlns="" id="{52618476-2330-F1F6-15E8-811A0D41673A}"/>
              </a:ext>
            </a:extLst>
          </p:cNvPr>
          <p:cNvSpPr>
            <a:spLocks noGrp="1"/>
          </p:cNvSpPr>
          <p:nvPr>
            <p:ph type="body" sz="quarter" idx="62" hasCustomPrompt="1"/>
          </p:nvPr>
        </p:nvSpPr>
        <p:spPr>
          <a:xfrm>
            <a:off x="8285279" y="4777811"/>
            <a:ext cx="3206875" cy="274944"/>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№2</a:t>
            </a:r>
          </a:p>
        </p:txBody>
      </p:sp>
      <p:sp>
        <p:nvSpPr>
          <p:cNvPr id="37" name="Текст 5">
            <a:extLst>
              <a:ext uri="{FF2B5EF4-FFF2-40B4-BE49-F238E27FC236}">
                <a16:creationId xmlns:a16="http://schemas.microsoft.com/office/drawing/2014/main" xmlns="" id="{C566716A-EBBE-3076-F406-AB2A8CA366DB}"/>
              </a:ext>
            </a:extLst>
          </p:cNvPr>
          <p:cNvSpPr>
            <a:spLocks noGrp="1"/>
          </p:cNvSpPr>
          <p:nvPr>
            <p:ph type="body" sz="quarter" idx="65" hasCustomPrompt="1"/>
          </p:nvPr>
        </p:nvSpPr>
        <p:spPr>
          <a:xfrm>
            <a:off x="8284778" y="2390577"/>
            <a:ext cx="3207877" cy="23004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38" name="Текст 5">
            <a:extLst>
              <a:ext uri="{FF2B5EF4-FFF2-40B4-BE49-F238E27FC236}">
                <a16:creationId xmlns:a16="http://schemas.microsoft.com/office/drawing/2014/main" xmlns="" id="{9984A12E-C08B-B939-1353-41E46B16DE87}"/>
              </a:ext>
            </a:extLst>
          </p:cNvPr>
          <p:cNvSpPr>
            <a:spLocks noGrp="1"/>
          </p:cNvSpPr>
          <p:nvPr>
            <p:ph type="body" sz="quarter" idx="67" hasCustomPrompt="1"/>
          </p:nvPr>
        </p:nvSpPr>
        <p:spPr>
          <a:xfrm>
            <a:off x="8284778" y="5015444"/>
            <a:ext cx="3207877" cy="120782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pic>
        <p:nvPicPr>
          <p:cNvPr id="55" name="Google Shape;12;p1" descr="preencoded.png">
            <a:extLst>
              <a:ext uri="{FF2B5EF4-FFF2-40B4-BE49-F238E27FC236}">
                <a16:creationId xmlns:a16="http://schemas.microsoft.com/office/drawing/2014/main" xmlns="" id="{5880E161-0FBA-4612-9DC3-F7E64D2F972C}"/>
              </a:ext>
            </a:extLst>
          </p:cNvPr>
          <p:cNvPicPr preferRelativeResize="0"/>
          <p:nvPr userDrawn="1"/>
        </p:nvPicPr>
        <p:blipFill rotWithShape="1">
          <a:blip r:embed="rId5">
            <a:alphaModFix/>
          </a:blip>
          <a:srcRect/>
          <a:stretch/>
        </p:blipFill>
        <p:spPr>
          <a:xfrm>
            <a:off x="580694" y="6595640"/>
            <a:ext cx="11035044" cy="183043"/>
          </a:xfrm>
          <a:prstGeom prst="rect">
            <a:avLst/>
          </a:prstGeom>
          <a:noFill/>
          <a:ln>
            <a:noFill/>
          </a:ln>
        </p:spPr>
      </p:pic>
      <p:sp>
        <p:nvSpPr>
          <p:cNvPr id="56" name="Текст 16">
            <a:extLst>
              <a:ext uri="{FF2B5EF4-FFF2-40B4-BE49-F238E27FC236}">
                <a16:creationId xmlns:a16="http://schemas.microsoft.com/office/drawing/2014/main" xmlns="" id="{1A7D4CBF-5AD6-4E5E-8D8B-BFF68B79E73B}"/>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57" name="Прямоугольник 29">
            <a:extLst>
              <a:ext uri="{FF2B5EF4-FFF2-40B4-BE49-F238E27FC236}">
                <a16:creationId xmlns:a16="http://schemas.microsoft.com/office/drawing/2014/main" xmlns="" id="{E220256E-0368-413A-A273-CA49FFDAFD0B}"/>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58" name="Текст 16">
            <a:extLst>
              <a:ext uri="{FF2B5EF4-FFF2-40B4-BE49-F238E27FC236}">
                <a16:creationId xmlns:a16="http://schemas.microsoft.com/office/drawing/2014/main" xmlns="" id="{A273EA9E-B250-45AA-B368-E9607A98438F}"/>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59" name="Текст 16">
            <a:extLst>
              <a:ext uri="{FF2B5EF4-FFF2-40B4-BE49-F238E27FC236}">
                <a16:creationId xmlns:a16="http://schemas.microsoft.com/office/drawing/2014/main" xmlns="" id="{2BA17C92-F116-40B3-A18A-033302D49025}"/>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60" name="Текст 16">
            <a:extLst>
              <a:ext uri="{FF2B5EF4-FFF2-40B4-BE49-F238E27FC236}">
                <a16:creationId xmlns:a16="http://schemas.microsoft.com/office/drawing/2014/main" xmlns="" id="{08D0FBB0-DC70-420D-A598-61210DBE6046}"/>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61" name="Текст 16">
            <a:extLst>
              <a:ext uri="{FF2B5EF4-FFF2-40B4-BE49-F238E27FC236}">
                <a16:creationId xmlns:a16="http://schemas.microsoft.com/office/drawing/2014/main" xmlns="" id="{A82BF581-CB69-4257-A568-6BF5A16BB93E}"/>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62" name="Текст 16">
            <a:extLst>
              <a:ext uri="{FF2B5EF4-FFF2-40B4-BE49-F238E27FC236}">
                <a16:creationId xmlns:a16="http://schemas.microsoft.com/office/drawing/2014/main" xmlns="" id="{8AAC3B24-472A-4F4E-9172-AC9FA899690F}"/>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63" name="Текст 16">
            <a:extLst>
              <a:ext uri="{FF2B5EF4-FFF2-40B4-BE49-F238E27FC236}">
                <a16:creationId xmlns:a16="http://schemas.microsoft.com/office/drawing/2014/main" xmlns="" id="{96F36FC3-178E-4532-BE51-BC83DF69AB55}"/>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64" name="Прямая соединительная линия 46">
            <a:extLst>
              <a:ext uri="{FF2B5EF4-FFF2-40B4-BE49-F238E27FC236}">
                <a16:creationId xmlns:a16="http://schemas.microsoft.com/office/drawing/2014/main" xmlns="" id="{B95D4900-18BE-4214-999F-167B6E55423A}"/>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65" name="Группа 48">
            <a:extLst>
              <a:ext uri="{FF2B5EF4-FFF2-40B4-BE49-F238E27FC236}">
                <a16:creationId xmlns:a16="http://schemas.microsoft.com/office/drawing/2014/main" xmlns="" id="{1F3EB78A-EAB8-4DAC-9419-0D48C2255106}"/>
              </a:ext>
            </a:extLst>
          </p:cNvPr>
          <p:cNvGrpSpPr/>
          <p:nvPr userDrawn="1"/>
        </p:nvGrpSpPr>
        <p:grpSpPr>
          <a:xfrm>
            <a:off x="50803" y="43806"/>
            <a:ext cx="294721" cy="190465"/>
            <a:chOff x="5645187" y="1645875"/>
            <a:chExt cx="2732773" cy="2173616"/>
          </a:xfrm>
          <a:solidFill>
            <a:schemeClr val="lt1"/>
          </a:solidFill>
        </p:grpSpPr>
        <p:sp>
          <p:nvSpPr>
            <p:cNvPr id="66" name="Полилиния 49">
              <a:extLst>
                <a:ext uri="{FF2B5EF4-FFF2-40B4-BE49-F238E27FC236}">
                  <a16:creationId xmlns:a16="http://schemas.microsoft.com/office/drawing/2014/main" xmlns="" id="{A8F1AD71-4D19-43DE-A09F-9CCB8A4687BA}"/>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67" name="Полилиния 50">
              <a:extLst>
                <a:ext uri="{FF2B5EF4-FFF2-40B4-BE49-F238E27FC236}">
                  <a16:creationId xmlns:a16="http://schemas.microsoft.com/office/drawing/2014/main" xmlns="" id="{5004618F-C1A2-4DBA-8E2D-36A2EEBABFC4}"/>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68" name="Полилиния 51">
              <a:extLst>
                <a:ext uri="{FF2B5EF4-FFF2-40B4-BE49-F238E27FC236}">
                  <a16:creationId xmlns:a16="http://schemas.microsoft.com/office/drawing/2014/main" xmlns="" id="{ADB4A7BC-8C12-4616-8899-6BFDB240E8D4}"/>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69" name="Group 32">
            <a:extLst>
              <a:ext uri="{FF2B5EF4-FFF2-40B4-BE49-F238E27FC236}">
                <a16:creationId xmlns:a16="http://schemas.microsoft.com/office/drawing/2014/main" xmlns="" id="{AA63460E-906C-483D-9818-AB9DB03EC625}"/>
              </a:ext>
            </a:extLst>
          </p:cNvPr>
          <p:cNvGrpSpPr/>
          <p:nvPr userDrawn="1"/>
        </p:nvGrpSpPr>
        <p:grpSpPr>
          <a:xfrm>
            <a:off x="-8878" y="-5773"/>
            <a:ext cx="339078" cy="311173"/>
            <a:chOff x="-8878" y="-5773"/>
            <a:chExt cx="339078" cy="311173"/>
          </a:xfrm>
        </p:grpSpPr>
        <p:sp>
          <p:nvSpPr>
            <p:cNvPr id="70" name="Прямоугольник 47">
              <a:extLst>
                <a:ext uri="{FF2B5EF4-FFF2-40B4-BE49-F238E27FC236}">
                  <a16:creationId xmlns:a16="http://schemas.microsoft.com/office/drawing/2014/main" xmlns="" id="{D0B724EA-4330-406C-A5E2-7C919DBCA33E}"/>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71" name="Группа 48">
              <a:extLst>
                <a:ext uri="{FF2B5EF4-FFF2-40B4-BE49-F238E27FC236}">
                  <a16:creationId xmlns:a16="http://schemas.microsoft.com/office/drawing/2014/main" xmlns="" id="{5B1641F8-7E4B-4E6A-BC76-128B5608F056}"/>
                </a:ext>
              </a:extLst>
            </p:cNvPr>
            <p:cNvGrpSpPr/>
            <p:nvPr userDrawn="1"/>
          </p:nvGrpSpPr>
          <p:grpSpPr>
            <a:xfrm>
              <a:off x="41277" y="43805"/>
              <a:ext cx="239461" cy="190465"/>
              <a:chOff x="5645187" y="1645875"/>
              <a:chExt cx="2732773" cy="2173616"/>
            </a:xfrm>
            <a:solidFill>
              <a:schemeClr val="lt1"/>
            </a:solidFill>
          </p:grpSpPr>
          <p:sp>
            <p:nvSpPr>
              <p:cNvPr id="72" name="Полилиния 49">
                <a:extLst>
                  <a:ext uri="{FF2B5EF4-FFF2-40B4-BE49-F238E27FC236}">
                    <a16:creationId xmlns:a16="http://schemas.microsoft.com/office/drawing/2014/main" xmlns="" id="{CA607103-39EE-4223-9FAA-1E2F5AB9020A}"/>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73" name="Полилиния 50">
                <a:extLst>
                  <a:ext uri="{FF2B5EF4-FFF2-40B4-BE49-F238E27FC236}">
                    <a16:creationId xmlns:a16="http://schemas.microsoft.com/office/drawing/2014/main" xmlns="" id="{DEA6E28D-538A-488B-9F19-A205BFD06F45}"/>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74" name="Полилиния 51">
                <a:extLst>
                  <a:ext uri="{FF2B5EF4-FFF2-40B4-BE49-F238E27FC236}">
                    <a16:creationId xmlns:a16="http://schemas.microsoft.com/office/drawing/2014/main" xmlns="" id="{9F66BB33-2556-4C01-8EBA-AF1DD96073ED}"/>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76" name="Прямоугольник 30">
            <a:extLst>
              <a:ext uri="{FF2B5EF4-FFF2-40B4-BE49-F238E27FC236}">
                <a16:creationId xmlns:a16="http://schemas.microsoft.com/office/drawing/2014/main" xmlns="" id="{3C07C6AD-363C-4AB7-9236-C606D0F810A9}"/>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 name="TextBox 1">
            <a:extLst>
              <a:ext uri="{FF2B5EF4-FFF2-40B4-BE49-F238E27FC236}">
                <a16:creationId xmlns:a16="http://schemas.microsoft.com/office/drawing/2014/main" xmlns="" id="{36FD78E9-4381-60BE-F1F7-DDA3AB3B0660}"/>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894749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Титульный слайд 4">
    <p:spTree>
      <p:nvGrpSpPr>
        <p:cNvPr id="1" name=""/>
        <p:cNvGrpSpPr/>
        <p:nvPr/>
      </p:nvGrpSpPr>
      <p:grpSpPr>
        <a:xfrm>
          <a:off x="0" y="0"/>
          <a:ext cx="0" cy="0"/>
          <a:chOff x="0" y="0"/>
          <a:chExt cx="0" cy="0"/>
        </a:xfrm>
      </p:grpSpPr>
      <p:sp>
        <p:nvSpPr>
          <p:cNvPr id="3" name="Рисунок 7">
            <a:extLst>
              <a:ext uri="{FF2B5EF4-FFF2-40B4-BE49-F238E27FC236}">
                <a16:creationId xmlns:a16="http://schemas.microsoft.com/office/drawing/2014/main" xmlns="" id="{6E07CF04-222D-387F-7DFA-E4DA13033378}"/>
              </a:ext>
            </a:extLst>
          </p:cNvPr>
          <p:cNvSpPr>
            <a:spLocks noGrp="1"/>
          </p:cNvSpPr>
          <p:nvPr>
            <p:ph type="pic" sz="quarter" idx="12" hasCustomPrompt="1"/>
          </p:nvPr>
        </p:nvSpPr>
        <p:spPr>
          <a:xfrm>
            <a:off x="8" y="0"/>
            <a:ext cx="12191999" cy="6858000"/>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9" name="Прямоугольник 8">
            <a:extLst>
              <a:ext uri="{FF2B5EF4-FFF2-40B4-BE49-F238E27FC236}">
                <a16:creationId xmlns:a16="http://schemas.microsoft.com/office/drawing/2014/main" xmlns="" id="{9DBE50E1-7A1C-40A6-ADD5-637542D9848C}"/>
              </a:ext>
            </a:extLst>
          </p:cNvPr>
          <p:cNvSpPr/>
          <p:nvPr userDrawn="1"/>
        </p:nvSpPr>
        <p:spPr>
          <a:xfrm>
            <a:off x="-17502" y="-9939"/>
            <a:ext cx="5156032" cy="6897757"/>
          </a:xfrm>
          <a:custGeom>
            <a:avLst/>
            <a:gdLst>
              <a:gd name="connsiteX0" fmla="*/ 0 w 5156032"/>
              <a:gd name="connsiteY0" fmla="*/ 0 h 6858000"/>
              <a:gd name="connsiteX1" fmla="*/ 5156032 w 5156032"/>
              <a:gd name="connsiteY1" fmla="*/ 0 h 6858000"/>
              <a:gd name="connsiteX2" fmla="*/ 5156032 w 5156032"/>
              <a:gd name="connsiteY2" fmla="*/ 6858000 h 6858000"/>
              <a:gd name="connsiteX3" fmla="*/ 0 w 5156032"/>
              <a:gd name="connsiteY3" fmla="*/ 6858000 h 6858000"/>
              <a:gd name="connsiteX4" fmla="*/ 0 w 5156032"/>
              <a:gd name="connsiteY4" fmla="*/ 0 h 6858000"/>
              <a:gd name="connsiteX0" fmla="*/ 0 w 5156032"/>
              <a:gd name="connsiteY0" fmla="*/ 0 h 6858000"/>
              <a:gd name="connsiteX1" fmla="*/ 5156032 w 5156032"/>
              <a:gd name="connsiteY1" fmla="*/ 0 h 6858000"/>
              <a:gd name="connsiteX2" fmla="*/ 3347110 w 5156032"/>
              <a:gd name="connsiteY2" fmla="*/ 6778487 h 6858000"/>
              <a:gd name="connsiteX3" fmla="*/ 0 w 5156032"/>
              <a:gd name="connsiteY3" fmla="*/ 6858000 h 6858000"/>
              <a:gd name="connsiteX4" fmla="*/ 0 w 5156032"/>
              <a:gd name="connsiteY4" fmla="*/ 0 h 6858000"/>
              <a:gd name="connsiteX0" fmla="*/ 0 w 5156032"/>
              <a:gd name="connsiteY0" fmla="*/ 0 h 6897757"/>
              <a:gd name="connsiteX1" fmla="*/ 5156032 w 5156032"/>
              <a:gd name="connsiteY1" fmla="*/ 0 h 6897757"/>
              <a:gd name="connsiteX2" fmla="*/ 3337171 w 5156032"/>
              <a:gd name="connsiteY2" fmla="*/ 6897757 h 6897757"/>
              <a:gd name="connsiteX3" fmla="*/ 0 w 5156032"/>
              <a:gd name="connsiteY3" fmla="*/ 6858000 h 6897757"/>
              <a:gd name="connsiteX4" fmla="*/ 0 w 5156032"/>
              <a:gd name="connsiteY4" fmla="*/ 0 h 6897757"/>
              <a:gd name="connsiteX0" fmla="*/ 0 w 5156032"/>
              <a:gd name="connsiteY0" fmla="*/ 0 h 6897757"/>
              <a:gd name="connsiteX1" fmla="*/ 5156032 w 5156032"/>
              <a:gd name="connsiteY1" fmla="*/ 0 h 6897757"/>
              <a:gd name="connsiteX2" fmla="*/ 3337171 w 5156032"/>
              <a:gd name="connsiteY2" fmla="*/ 6897757 h 6897757"/>
              <a:gd name="connsiteX3" fmla="*/ 0 w 5156032"/>
              <a:gd name="connsiteY3" fmla="*/ 6887817 h 6897757"/>
              <a:gd name="connsiteX4" fmla="*/ 0 w 5156032"/>
              <a:gd name="connsiteY4" fmla="*/ 0 h 6897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56032" h="6897757">
                <a:moveTo>
                  <a:pt x="0" y="0"/>
                </a:moveTo>
                <a:lnTo>
                  <a:pt x="5156032" y="0"/>
                </a:lnTo>
                <a:lnTo>
                  <a:pt x="3337171" y="6897757"/>
                </a:lnTo>
                <a:lnTo>
                  <a:pt x="0" y="6887817"/>
                </a:lnTo>
                <a:lnTo>
                  <a:pt x="0" y="0"/>
                </a:lnTo>
                <a:close/>
              </a:path>
            </a:pathLst>
          </a:custGeom>
          <a:solidFill>
            <a:srgbClr val="004494">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dirty="0"/>
          </a:p>
        </p:txBody>
      </p:sp>
      <p:pic>
        <p:nvPicPr>
          <p:cNvPr id="5" name="Image 1" descr="preencoded.png">
            <a:extLst>
              <a:ext uri="{FF2B5EF4-FFF2-40B4-BE49-F238E27FC236}">
                <a16:creationId xmlns:a16="http://schemas.microsoft.com/office/drawing/2014/main" xmlns="" id="{AAD2467A-B5E1-352D-C95D-DEE73BFFB3C2}"/>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a:stretch/>
        </p:blipFill>
        <p:spPr>
          <a:xfrm>
            <a:off x="726750" y="522852"/>
            <a:ext cx="2448080" cy="433880"/>
          </a:xfrm>
          <a:prstGeom prst="rect">
            <a:avLst/>
          </a:prstGeom>
        </p:spPr>
      </p:pic>
      <p:sp>
        <p:nvSpPr>
          <p:cNvPr id="6" name="Заголовок 11">
            <a:extLst>
              <a:ext uri="{FF2B5EF4-FFF2-40B4-BE49-F238E27FC236}">
                <a16:creationId xmlns:a16="http://schemas.microsoft.com/office/drawing/2014/main" xmlns="" id="{6688316D-EE85-0794-78C9-093A228C51EC}"/>
              </a:ext>
            </a:extLst>
          </p:cNvPr>
          <p:cNvSpPr>
            <a:spLocks noGrp="1"/>
          </p:cNvSpPr>
          <p:nvPr>
            <p:ph type="title" hasCustomPrompt="1"/>
          </p:nvPr>
        </p:nvSpPr>
        <p:spPr>
          <a:xfrm>
            <a:off x="600397" y="3326910"/>
            <a:ext cx="2942903" cy="1595290"/>
          </a:xfrm>
          <a:prstGeom prst="rect">
            <a:avLst/>
          </a:prstGeom>
        </p:spPr>
        <p:txBody>
          <a:bodyPr lIns="0" tIns="0" rIns="0" bIns="0"/>
          <a:lstStyle>
            <a:lvl1pPr>
              <a:defRPr sz="2000" b="1">
                <a:solidFill>
                  <a:schemeClr val="bg1"/>
                </a:solidFill>
                <a:latin typeface="+mj-lt"/>
              </a:defRPr>
            </a:lvl1pPr>
          </a:lstStyle>
          <a:p>
            <a:r>
              <a:rPr lang="en-US" dirty="0"/>
              <a:t>LOREM IPSUM DOLOR SIT AMET CONSE</a:t>
            </a:r>
            <a:endParaRPr lang="ru-RU" dirty="0"/>
          </a:p>
        </p:txBody>
      </p:sp>
      <p:sp>
        <p:nvSpPr>
          <p:cNvPr id="7" name="Текст 16">
            <a:extLst>
              <a:ext uri="{FF2B5EF4-FFF2-40B4-BE49-F238E27FC236}">
                <a16:creationId xmlns:a16="http://schemas.microsoft.com/office/drawing/2014/main" xmlns="" id="{33AFC9B0-6E9A-7DAC-C58E-F90169D2977F}"/>
              </a:ext>
            </a:extLst>
          </p:cNvPr>
          <p:cNvSpPr>
            <a:spLocks noGrp="1"/>
          </p:cNvSpPr>
          <p:nvPr>
            <p:ph type="body" sz="quarter" idx="10" hasCustomPrompt="1"/>
          </p:nvPr>
        </p:nvSpPr>
        <p:spPr>
          <a:xfrm>
            <a:off x="600397" y="6156103"/>
            <a:ext cx="2574433" cy="223558"/>
          </a:xfrm>
          <a:prstGeom prst="rect">
            <a:avLst/>
          </a:prstGeom>
        </p:spPr>
        <p:txBody>
          <a:bodyPr lIns="0" tIns="0" rIns="0" bIns="0"/>
          <a:lstStyle>
            <a:lvl1pPr>
              <a:defRPr sz="600" b="1" spc="0">
                <a:solidFill>
                  <a:schemeClr val="bg1"/>
                </a:solidFill>
                <a:latin typeface="+mn-lt"/>
              </a:defRPr>
            </a:lvl1pPr>
          </a:lstStyle>
          <a:p>
            <a:pPr lvl="0"/>
            <a:r>
              <a:rPr lang="en" dirty="0"/>
              <a:t>LOREM IPSUM DOLOR SIT AMET CONSE</a:t>
            </a:r>
            <a:endParaRPr lang="ru-RU" dirty="0"/>
          </a:p>
        </p:txBody>
      </p:sp>
      <p:sp>
        <p:nvSpPr>
          <p:cNvPr id="8" name="Текст 16">
            <a:extLst>
              <a:ext uri="{FF2B5EF4-FFF2-40B4-BE49-F238E27FC236}">
                <a16:creationId xmlns:a16="http://schemas.microsoft.com/office/drawing/2014/main" xmlns="" id="{D8AFD6C5-4527-6195-D923-3CDF97C835FA}"/>
              </a:ext>
            </a:extLst>
          </p:cNvPr>
          <p:cNvSpPr>
            <a:spLocks noGrp="1"/>
          </p:cNvSpPr>
          <p:nvPr>
            <p:ph type="body" sz="quarter" idx="11" hasCustomPrompt="1"/>
          </p:nvPr>
        </p:nvSpPr>
        <p:spPr>
          <a:xfrm>
            <a:off x="600397" y="6379674"/>
            <a:ext cx="634954" cy="193819"/>
          </a:xfrm>
          <a:prstGeom prst="rect">
            <a:avLst/>
          </a:prstGeom>
        </p:spPr>
        <p:txBody>
          <a:bodyPr lIns="0" tIns="0" rIns="0" bIns="0"/>
          <a:lstStyle>
            <a:lvl1pPr algn="l">
              <a:defRPr sz="600" b="1" spc="0">
                <a:solidFill>
                  <a:schemeClr val="bg1"/>
                </a:solidFill>
                <a:latin typeface="+mn-lt"/>
              </a:defRPr>
            </a:lvl1pPr>
          </a:lstStyle>
          <a:p>
            <a:pPr lvl="0"/>
            <a:r>
              <a:rPr lang="en" dirty="0"/>
              <a:t>2023</a:t>
            </a:r>
            <a:r>
              <a:rPr lang="ru-RU" dirty="0"/>
              <a:t> Г.</a:t>
            </a:r>
          </a:p>
        </p:txBody>
      </p:sp>
    </p:spTree>
    <p:extLst>
      <p:ext uri="{BB962C8B-B14F-4D97-AF65-F5344CB8AC3E}">
        <p14:creationId xmlns:p14="http://schemas.microsoft.com/office/powerpoint/2010/main" val="23513073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Слайд с 4 карточками и описанием 5">
    <p:spTree>
      <p:nvGrpSpPr>
        <p:cNvPr id="1" name=""/>
        <p:cNvGrpSpPr/>
        <p:nvPr/>
      </p:nvGrpSpPr>
      <p:grpSpPr>
        <a:xfrm>
          <a:off x="0" y="0"/>
          <a:ext cx="0" cy="0"/>
          <a:chOff x="0" y="0"/>
          <a:chExt cx="0" cy="0"/>
        </a:xfrm>
      </p:grpSpPr>
      <p:pic>
        <p:nvPicPr>
          <p:cNvPr id="33" name="Image 4" descr="preencoded.png">
            <a:extLst>
              <a:ext uri="{FF2B5EF4-FFF2-40B4-BE49-F238E27FC236}">
                <a16:creationId xmlns:a16="http://schemas.microsoft.com/office/drawing/2014/main" xmlns="" id="{CD9DF3C7-CE42-52B2-C246-49239E51BB29}"/>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a:stretch/>
        </p:blipFill>
        <p:spPr>
          <a:xfrm>
            <a:off x="8172808" y="2051524"/>
            <a:ext cx="3431817" cy="4345136"/>
          </a:xfrm>
          <a:prstGeom prst="rect">
            <a:avLst/>
          </a:prstGeom>
        </p:spPr>
      </p:pic>
      <p:sp>
        <p:nvSpPr>
          <p:cNvPr id="34" name="Текст 16">
            <a:extLst>
              <a:ext uri="{FF2B5EF4-FFF2-40B4-BE49-F238E27FC236}">
                <a16:creationId xmlns:a16="http://schemas.microsoft.com/office/drawing/2014/main" xmlns="" id="{14D4E239-878F-BB87-B2E2-634DDBF1965A}"/>
              </a:ext>
            </a:extLst>
          </p:cNvPr>
          <p:cNvSpPr>
            <a:spLocks noGrp="1"/>
          </p:cNvSpPr>
          <p:nvPr>
            <p:ph type="body" sz="quarter" idx="38" hasCustomPrompt="1"/>
          </p:nvPr>
        </p:nvSpPr>
        <p:spPr>
          <a:xfrm>
            <a:off x="8285279" y="2135316"/>
            <a:ext cx="3206875" cy="210215"/>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№1</a:t>
            </a:r>
          </a:p>
        </p:txBody>
      </p:sp>
      <p:sp>
        <p:nvSpPr>
          <p:cNvPr id="35" name="Текст 16">
            <a:extLst>
              <a:ext uri="{FF2B5EF4-FFF2-40B4-BE49-F238E27FC236}">
                <a16:creationId xmlns:a16="http://schemas.microsoft.com/office/drawing/2014/main" xmlns="" id="{2D621099-4950-0574-AB5A-C7AE3EF43C78}"/>
              </a:ext>
            </a:extLst>
          </p:cNvPr>
          <p:cNvSpPr>
            <a:spLocks noGrp="1"/>
          </p:cNvSpPr>
          <p:nvPr>
            <p:ph type="body" sz="quarter" idx="59" hasCustomPrompt="1"/>
          </p:nvPr>
        </p:nvSpPr>
        <p:spPr>
          <a:xfrm>
            <a:off x="8285279" y="3189562"/>
            <a:ext cx="3206875" cy="210215"/>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№2</a:t>
            </a:r>
          </a:p>
        </p:txBody>
      </p:sp>
      <p:sp>
        <p:nvSpPr>
          <p:cNvPr id="36" name="Текст 16">
            <a:extLst>
              <a:ext uri="{FF2B5EF4-FFF2-40B4-BE49-F238E27FC236}">
                <a16:creationId xmlns:a16="http://schemas.microsoft.com/office/drawing/2014/main" xmlns="" id="{EC297D9D-75CC-8362-2434-990CE2D0CE3D}"/>
              </a:ext>
            </a:extLst>
          </p:cNvPr>
          <p:cNvSpPr>
            <a:spLocks noGrp="1"/>
          </p:cNvSpPr>
          <p:nvPr>
            <p:ph type="body" sz="quarter" idx="62" hasCustomPrompt="1"/>
          </p:nvPr>
        </p:nvSpPr>
        <p:spPr>
          <a:xfrm>
            <a:off x="8285279" y="4239479"/>
            <a:ext cx="3206875" cy="210215"/>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№3</a:t>
            </a:r>
          </a:p>
        </p:txBody>
      </p:sp>
      <p:sp>
        <p:nvSpPr>
          <p:cNvPr id="37" name="Текст 16">
            <a:extLst>
              <a:ext uri="{FF2B5EF4-FFF2-40B4-BE49-F238E27FC236}">
                <a16:creationId xmlns:a16="http://schemas.microsoft.com/office/drawing/2014/main" xmlns="" id="{73763E4D-F017-07E5-D63B-8E1F6D683829}"/>
              </a:ext>
            </a:extLst>
          </p:cNvPr>
          <p:cNvSpPr>
            <a:spLocks noGrp="1"/>
          </p:cNvSpPr>
          <p:nvPr>
            <p:ph type="body" sz="quarter" idx="65" hasCustomPrompt="1"/>
          </p:nvPr>
        </p:nvSpPr>
        <p:spPr>
          <a:xfrm>
            <a:off x="8285279" y="5304486"/>
            <a:ext cx="3206875" cy="210215"/>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№4</a:t>
            </a:r>
          </a:p>
        </p:txBody>
      </p:sp>
      <p:sp>
        <p:nvSpPr>
          <p:cNvPr id="38" name="Текст 5">
            <a:extLst>
              <a:ext uri="{FF2B5EF4-FFF2-40B4-BE49-F238E27FC236}">
                <a16:creationId xmlns:a16="http://schemas.microsoft.com/office/drawing/2014/main" xmlns="" id="{252BA43B-6D03-03CA-9A4B-FE764B125850}"/>
              </a:ext>
            </a:extLst>
          </p:cNvPr>
          <p:cNvSpPr>
            <a:spLocks noGrp="1"/>
          </p:cNvSpPr>
          <p:nvPr>
            <p:ph type="body" sz="quarter" idx="67" hasCustomPrompt="1"/>
          </p:nvPr>
        </p:nvSpPr>
        <p:spPr>
          <a:xfrm>
            <a:off x="8284778" y="5514700"/>
            <a:ext cx="3207877" cy="8496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39" name="Текст 5">
            <a:extLst>
              <a:ext uri="{FF2B5EF4-FFF2-40B4-BE49-F238E27FC236}">
                <a16:creationId xmlns:a16="http://schemas.microsoft.com/office/drawing/2014/main" xmlns="" id="{EEB5B8EA-F315-232B-4292-C0E07EE2CA41}"/>
              </a:ext>
            </a:extLst>
          </p:cNvPr>
          <p:cNvSpPr>
            <a:spLocks noGrp="1"/>
          </p:cNvSpPr>
          <p:nvPr>
            <p:ph type="body" sz="quarter" idx="68" hasCustomPrompt="1"/>
          </p:nvPr>
        </p:nvSpPr>
        <p:spPr>
          <a:xfrm>
            <a:off x="8284778" y="4449694"/>
            <a:ext cx="3207877" cy="7848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40" name="Текст 5">
            <a:extLst>
              <a:ext uri="{FF2B5EF4-FFF2-40B4-BE49-F238E27FC236}">
                <a16:creationId xmlns:a16="http://schemas.microsoft.com/office/drawing/2014/main" xmlns="" id="{FE5F1E0D-9480-6FA8-42E0-A924BCD1C47C}"/>
              </a:ext>
            </a:extLst>
          </p:cNvPr>
          <p:cNvSpPr>
            <a:spLocks noGrp="1"/>
          </p:cNvSpPr>
          <p:nvPr>
            <p:ph type="body" sz="quarter" idx="69" hasCustomPrompt="1"/>
          </p:nvPr>
        </p:nvSpPr>
        <p:spPr>
          <a:xfrm>
            <a:off x="8284778" y="3399777"/>
            <a:ext cx="3207877" cy="7848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41" name="Текст 5">
            <a:extLst>
              <a:ext uri="{FF2B5EF4-FFF2-40B4-BE49-F238E27FC236}">
                <a16:creationId xmlns:a16="http://schemas.microsoft.com/office/drawing/2014/main" xmlns="" id="{5FCA402E-04E3-D513-E8F2-92EFC8D12F45}"/>
              </a:ext>
            </a:extLst>
          </p:cNvPr>
          <p:cNvSpPr>
            <a:spLocks noGrp="1"/>
          </p:cNvSpPr>
          <p:nvPr>
            <p:ph type="body" sz="quarter" idx="70" hasCustomPrompt="1"/>
          </p:nvPr>
        </p:nvSpPr>
        <p:spPr>
          <a:xfrm>
            <a:off x="8284778" y="2345531"/>
            <a:ext cx="3207877" cy="7848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42" name="Текст 16">
            <a:extLst>
              <a:ext uri="{FF2B5EF4-FFF2-40B4-BE49-F238E27FC236}">
                <a16:creationId xmlns:a16="http://schemas.microsoft.com/office/drawing/2014/main" xmlns="" id="{459C9881-DE14-4B5D-9E37-E06F1F8C69BD}"/>
              </a:ext>
            </a:extLst>
          </p:cNvPr>
          <p:cNvSpPr>
            <a:spLocks noGrp="1"/>
          </p:cNvSpPr>
          <p:nvPr>
            <p:ph type="body" sz="quarter" idx="46" hasCustomPrompt="1"/>
          </p:nvPr>
        </p:nvSpPr>
        <p:spPr>
          <a:xfrm>
            <a:off x="572187" y="3715388"/>
            <a:ext cx="3436251" cy="41140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endParaRPr lang="en-US" sz="800" dirty="0">
              <a:latin typeface="+mn-lt"/>
            </a:endParaRPr>
          </a:p>
        </p:txBody>
      </p:sp>
      <p:sp>
        <p:nvSpPr>
          <p:cNvPr id="43" name="Рисунок 14">
            <a:extLst>
              <a:ext uri="{FF2B5EF4-FFF2-40B4-BE49-F238E27FC236}">
                <a16:creationId xmlns:a16="http://schemas.microsoft.com/office/drawing/2014/main" xmlns="" id="{C766E936-E8EF-4272-B902-DFBE1047434B}"/>
              </a:ext>
            </a:extLst>
          </p:cNvPr>
          <p:cNvSpPr>
            <a:spLocks noGrp="1"/>
          </p:cNvSpPr>
          <p:nvPr>
            <p:ph type="pic" sz="quarter" idx="42" hasCustomPrompt="1"/>
          </p:nvPr>
        </p:nvSpPr>
        <p:spPr>
          <a:xfrm>
            <a:off x="580694" y="2062282"/>
            <a:ext cx="3427744" cy="1132580"/>
          </a:xfrm>
          <a:prstGeom prst="rect">
            <a:avLst/>
          </a:prstGeom>
          <a:blipFill>
            <a:blip r:embed="rId4"/>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44" name="Заголовок 11">
            <a:extLst>
              <a:ext uri="{FF2B5EF4-FFF2-40B4-BE49-F238E27FC236}">
                <a16:creationId xmlns:a16="http://schemas.microsoft.com/office/drawing/2014/main" xmlns="" id="{42B37CDE-F3B1-436E-9463-9CAFC25CB3B0}"/>
              </a:ext>
            </a:extLst>
          </p:cNvPr>
          <p:cNvSpPr>
            <a:spLocks noGrp="1"/>
          </p:cNvSpPr>
          <p:nvPr>
            <p:ph type="title" hasCustomPrompt="1"/>
          </p:nvPr>
        </p:nvSpPr>
        <p:spPr>
          <a:xfrm>
            <a:off x="572187" y="477244"/>
            <a:ext cx="10907828" cy="816094"/>
          </a:xfrm>
          <a:prstGeom prst="rect">
            <a:avLst/>
          </a:prstGeom>
        </p:spPr>
        <p:txBody>
          <a:bodyPr lIns="0" tIns="0" rIns="0" bIns="0"/>
          <a:lstStyle>
            <a:lvl1pPr>
              <a:defRPr sz="2500" b="1">
                <a:solidFill>
                  <a:srgbClr val="004494"/>
                </a:solidFill>
                <a:latin typeface="+mj-lt"/>
              </a:defRPr>
            </a:lvl1pPr>
          </a:lstStyle>
          <a:p>
            <a:r>
              <a:rPr lang="ru-RU" dirty="0"/>
              <a:t>4 КАРТОЧКИ С ФОТОГРАФИЯМИ </a:t>
            </a:r>
            <a:br>
              <a:rPr lang="ru-RU" dirty="0"/>
            </a:br>
            <a:r>
              <a:rPr lang="ru-RU" dirty="0"/>
              <a:t>+ БЛОК С ВЫВОДАМИ</a:t>
            </a:r>
          </a:p>
        </p:txBody>
      </p:sp>
      <p:sp>
        <p:nvSpPr>
          <p:cNvPr id="45" name="Текст 16">
            <a:extLst>
              <a:ext uri="{FF2B5EF4-FFF2-40B4-BE49-F238E27FC236}">
                <a16:creationId xmlns:a16="http://schemas.microsoft.com/office/drawing/2014/main" xmlns="" id="{D39EFCC0-2B98-4006-AFB5-11B0F5715C7C}"/>
              </a:ext>
            </a:extLst>
          </p:cNvPr>
          <p:cNvSpPr>
            <a:spLocks noGrp="1"/>
          </p:cNvSpPr>
          <p:nvPr>
            <p:ph type="body" sz="quarter" idx="23" hasCustomPrompt="1"/>
          </p:nvPr>
        </p:nvSpPr>
        <p:spPr>
          <a:xfrm>
            <a:off x="572187" y="1372128"/>
            <a:ext cx="10860017" cy="466730"/>
          </a:xfrm>
          <a:prstGeom prst="rect">
            <a:avLst/>
          </a:prstGeom>
        </p:spPr>
        <p:txBody>
          <a:bodyPr lIns="0" tIns="0" rIns="0" bIns="0"/>
          <a:lstStyle>
            <a:lvl1pPr>
              <a:lnSpc>
                <a:spcPts val="1489"/>
              </a:lnSpc>
              <a:defRPr sz="1200" b="1" spc="0">
                <a:solidFill>
                  <a:srgbClr val="333333"/>
                </a:solidFill>
                <a:latin typeface="+mj-lt"/>
              </a:defRPr>
            </a:lvl1pPr>
          </a:lstStyle>
          <a:p>
            <a:pPr>
              <a:lnSpc>
                <a:spcPts val="1489"/>
              </a:lnSpc>
            </a:pPr>
            <a:r>
              <a:rPr lang="en-US" sz="1201" b="1" spc="-48" dirty="0">
                <a:solidFill>
                  <a:srgbClr val="333333"/>
                </a:solidFill>
                <a:latin typeface="+mn-lt"/>
                <a:ea typeface="Verdana Bold" pitchFamily="34" charset="-122"/>
                <a:cs typeface="Verdana Bold" pitchFamily="34" charset="-120"/>
              </a:rPr>
              <a:t>LOREM IPSUM DOLOR SIT AMET, CONSECTETUR ADIPISCING ELIT. NUNC EGET DAPIBUS URNA. SUSPENDISSE AT ULTRICES MAURIS. DUIS INTERDUM ET NUNC EGET FACILISIS.</a:t>
            </a:r>
            <a:endParaRPr lang="en-US" sz="1201" dirty="0">
              <a:latin typeface="+mn-lt"/>
            </a:endParaRPr>
          </a:p>
        </p:txBody>
      </p:sp>
      <p:sp>
        <p:nvSpPr>
          <p:cNvPr id="46" name="Рисунок 14">
            <a:extLst>
              <a:ext uri="{FF2B5EF4-FFF2-40B4-BE49-F238E27FC236}">
                <a16:creationId xmlns:a16="http://schemas.microsoft.com/office/drawing/2014/main" xmlns="" id="{88A7716B-7F80-4781-A0DE-172A15F856DB}"/>
              </a:ext>
            </a:extLst>
          </p:cNvPr>
          <p:cNvSpPr>
            <a:spLocks noGrp="1"/>
          </p:cNvSpPr>
          <p:nvPr>
            <p:ph type="pic" sz="quarter" idx="48" hasCustomPrompt="1"/>
          </p:nvPr>
        </p:nvSpPr>
        <p:spPr>
          <a:xfrm>
            <a:off x="4382500" y="2062282"/>
            <a:ext cx="3442288" cy="1132580"/>
          </a:xfrm>
          <a:prstGeom prst="rect">
            <a:avLst/>
          </a:prstGeom>
          <a:blipFill>
            <a:blip r:embed="rId4"/>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47" name="Текст 16">
            <a:extLst>
              <a:ext uri="{FF2B5EF4-FFF2-40B4-BE49-F238E27FC236}">
                <a16:creationId xmlns:a16="http://schemas.microsoft.com/office/drawing/2014/main" xmlns="" id="{3CDE2D95-3989-4264-BEBA-767938B58CAF}"/>
              </a:ext>
            </a:extLst>
          </p:cNvPr>
          <p:cNvSpPr>
            <a:spLocks noGrp="1"/>
          </p:cNvSpPr>
          <p:nvPr>
            <p:ph type="body" sz="quarter" idx="49" hasCustomPrompt="1"/>
          </p:nvPr>
        </p:nvSpPr>
        <p:spPr>
          <a:xfrm>
            <a:off x="572187" y="3259994"/>
            <a:ext cx="3436251" cy="466730"/>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en-US" sz="1201" b="1" dirty="0">
                <a:solidFill>
                  <a:srgbClr val="333333"/>
                </a:solidFill>
                <a:latin typeface="+mn-lt"/>
                <a:ea typeface="Verdana Bold" pitchFamily="34" charset="-122"/>
                <a:cs typeface="Verdana Bold" pitchFamily="34" charset="-120"/>
              </a:rPr>
              <a:t>ПОДЗАГОЛОВОК 1, </a:t>
            </a:r>
            <a:r>
              <a:rPr lang="en-US" sz="1201" b="1" dirty="0" err="1">
                <a:solidFill>
                  <a:srgbClr val="333333"/>
                </a:solidFill>
                <a:latin typeface="+mn-lt"/>
                <a:ea typeface="Verdana Bold" pitchFamily="34" charset="-122"/>
                <a:cs typeface="Verdana Bold" pitchFamily="34" charset="-120"/>
              </a:rPr>
              <a:t>В</a:t>
            </a:r>
            <a:r>
              <a:rPr lang="en-US" sz="1201" b="1" dirty="0">
                <a:solidFill>
                  <a:srgbClr val="333333"/>
                </a:solidFill>
                <a:latin typeface="+mn-lt"/>
                <a:ea typeface="Verdana Bold" pitchFamily="34" charset="-122"/>
                <a:cs typeface="Verdana Bold" pitchFamily="34" charset="-120"/>
              </a:rPr>
              <a:t> ДВЕ СТРОКИ МАКСИМУМ</a:t>
            </a:r>
            <a:endParaRPr lang="en-US" sz="1201" dirty="0">
              <a:latin typeface="+mn-lt"/>
            </a:endParaRPr>
          </a:p>
        </p:txBody>
      </p:sp>
      <p:sp>
        <p:nvSpPr>
          <p:cNvPr id="48" name="Текст 16">
            <a:extLst>
              <a:ext uri="{FF2B5EF4-FFF2-40B4-BE49-F238E27FC236}">
                <a16:creationId xmlns:a16="http://schemas.microsoft.com/office/drawing/2014/main" xmlns="" id="{1E6A7B03-E6D0-4470-9AE0-10940C1EFF05}"/>
              </a:ext>
            </a:extLst>
          </p:cNvPr>
          <p:cNvSpPr>
            <a:spLocks noGrp="1"/>
          </p:cNvSpPr>
          <p:nvPr>
            <p:ph type="body" sz="quarter" idx="50" hasCustomPrompt="1"/>
          </p:nvPr>
        </p:nvSpPr>
        <p:spPr>
          <a:xfrm>
            <a:off x="4382500" y="3259994"/>
            <a:ext cx="3442288" cy="466730"/>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en-US" sz="1201" b="1" dirty="0">
                <a:solidFill>
                  <a:srgbClr val="333333"/>
                </a:solidFill>
                <a:latin typeface="+mn-lt"/>
                <a:ea typeface="Verdana Bold" pitchFamily="34" charset="-122"/>
                <a:cs typeface="Verdana Bold" pitchFamily="34" charset="-120"/>
              </a:rPr>
              <a:t>ПОДЗАГОЛОВОК </a:t>
            </a:r>
            <a:r>
              <a:rPr lang="ru-RU" sz="1201" b="1" dirty="0">
                <a:solidFill>
                  <a:srgbClr val="333333"/>
                </a:solidFill>
                <a:latin typeface="+mn-lt"/>
                <a:ea typeface="Verdana Bold" pitchFamily="34" charset="-122"/>
                <a:cs typeface="Verdana Bold" pitchFamily="34" charset="-120"/>
              </a:rPr>
              <a:t>2</a:t>
            </a:r>
            <a:r>
              <a:rPr lang="en-US" sz="1201" b="1" dirty="0">
                <a:solidFill>
                  <a:srgbClr val="333333"/>
                </a:solidFill>
                <a:latin typeface="+mn-lt"/>
                <a:ea typeface="Verdana Bold" pitchFamily="34" charset="-122"/>
                <a:cs typeface="Verdana Bold" pitchFamily="34" charset="-120"/>
              </a:rPr>
              <a:t>, </a:t>
            </a:r>
            <a:r>
              <a:rPr lang="en-US" sz="1201" b="1" dirty="0" err="1">
                <a:solidFill>
                  <a:srgbClr val="333333"/>
                </a:solidFill>
                <a:latin typeface="+mn-lt"/>
                <a:ea typeface="Verdana Bold" pitchFamily="34" charset="-122"/>
                <a:cs typeface="Verdana Bold" pitchFamily="34" charset="-120"/>
              </a:rPr>
              <a:t>В</a:t>
            </a:r>
            <a:r>
              <a:rPr lang="en-US" sz="1201" b="1" dirty="0">
                <a:solidFill>
                  <a:srgbClr val="333333"/>
                </a:solidFill>
                <a:latin typeface="+mn-lt"/>
                <a:ea typeface="Verdana Bold" pitchFamily="34" charset="-122"/>
                <a:cs typeface="Verdana Bold" pitchFamily="34" charset="-120"/>
              </a:rPr>
              <a:t> ДВЕ СТРОКИ МАКСИМУМ</a:t>
            </a:r>
            <a:endParaRPr lang="en-US" sz="1201" dirty="0">
              <a:latin typeface="+mn-lt"/>
            </a:endParaRPr>
          </a:p>
        </p:txBody>
      </p:sp>
      <p:sp>
        <p:nvSpPr>
          <p:cNvPr id="49" name="Текст 16">
            <a:extLst>
              <a:ext uri="{FF2B5EF4-FFF2-40B4-BE49-F238E27FC236}">
                <a16:creationId xmlns:a16="http://schemas.microsoft.com/office/drawing/2014/main" xmlns="" id="{240F614C-CD6C-4664-9AC9-FE20CDCC61C5}"/>
              </a:ext>
            </a:extLst>
          </p:cNvPr>
          <p:cNvSpPr>
            <a:spLocks noGrp="1"/>
          </p:cNvSpPr>
          <p:nvPr>
            <p:ph type="body" sz="quarter" idx="51" hasCustomPrompt="1"/>
          </p:nvPr>
        </p:nvSpPr>
        <p:spPr>
          <a:xfrm>
            <a:off x="4382500" y="3715388"/>
            <a:ext cx="3442288" cy="41140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endParaRPr lang="en-US" sz="800" dirty="0">
              <a:latin typeface="+mn-lt"/>
            </a:endParaRPr>
          </a:p>
        </p:txBody>
      </p:sp>
      <p:sp>
        <p:nvSpPr>
          <p:cNvPr id="50" name="Текст 16">
            <a:extLst>
              <a:ext uri="{FF2B5EF4-FFF2-40B4-BE49-F238E27FC236}">
                <a16:creationId xmlns:a16="http://schemas.microsoft.com/office/drawing/2014/main" xmlns="" id="{235B19D7-9F36-4321-A73A-0F15D4BB2464}"/>
              </a:ext>
            </a:extLst>
          </p:cNvPr>
          <p:cNvSpPr>
            <a:spLocks noGrp="1"/>
          </p:cNvSpPr>
          <p:nvPr>
            <p:ph type="body" sz="quarter" idx="52" hasCustomPrompt="1"/>
          </p:nvPr>
        </p:nvSpPr>
        <p:spPr>
          <a:xfrm>
            <a:off x="572187" y="5942220"/>
            <a:ext cx="3436251" cy="41140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endParaRPr lang="en-US" sz="800" dirty="0">
              <a:latin typeface="+mn-lt"/>
            </a:endParaRPr>
          </a:p>
        </p:txBody>
      </p:sp>
      <p:sp>
        <p:nvSpPr>
          <p:cNvPr id="51" name="Рисунок 14">
            <a:extLst>
              <a:ext uri="{FF2B5EF4-FFF2-40B4-BE49-F238E27FC236}">
                <a16:creationId xmlns:a16="http://schemas.microsoft.com/office/drawing/2014/main" xmlns="" id="{E38CACE5-EB4B-46D6-AB39-E097536CF89C}"/>
              </a:ext>
            </a:extLst>
          </p:cNvPr>
          <p:cNvSpPr>
            <a:spLocks noGrp="1"/>
          </p:cNvSpPr>
          <p:nvPr>
            <p:ph type="pic" sz="quarter" idx="53" hasCustomPrompt="1"/>
          </p:nvPr>
        </p:nvSpPr>
        <p:spPr>
          <a:xfrm>
            <a:off x="580694" y="4289114"/>
            <a:ext cx="3427744" cy="1132580"/>
          </a:xfrm>
          <a:prstGeom prst="rect">
            <a:avLst/>
          </a:prstGeom>
          <a:blipFill>
            <a:blip r:embed="rId4"/>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52" name="Рисунок 14">
            <a:extLst>
              <a:ext uri="{FF2B5EF4-FFF2-40B4-BE49-F238E27FC236}">
                <a16:creationId xmlns:a16="http://schemas.microsoft.com/office/drawing/2014/main" xmlns="" id="{CC80E10B-CBAE-4900-919F-1E6F75838C55}"/>
              </a:ext>
            </a:extLst>
          </p:cNvPr>
          <p:cNvSpPr>
            <a:spLocks noGrp="1"/>
          </p:cNvSpPr>
          <p:nvPr>
            <p:ph type="pic" sz="quarter" idx="54" hasCustomPrompt="1"/>
          </p:nvPr>
        </p:nvSpPr>
        <p:spPr>
          <a:xfrm>
            <a:off x="4382500" y="4289114"/>
            <a:ext cx="3442288" cy="1132580"/>
          </a:xfrm>
          <a:prstGeom prst="rect">
            <a:avLst/>
          </a:prstGeom>
          <a:blipFill>
            <a:blip r:embed="rId4"/>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53" name="Текст 16">
            <a:extLst>
              <a:ext uri="{FF2B5EF4-FFF2-40B4-BE49-F238E27FC236}">
                <a16:creationId xmlns:a16="http://schemas.microsoft.com/office/drawing/2014/main" xmlns="" id="{96FEE1A5-F2BB-42BC-870E-F9AB0A7618D4}"/>
              </a:ext>
            </a:extLst>
          </p:cNvPr>
          <p:cNvSpPr>
            <a:spLocks noGrp="1"/>
          </p:cNvSpPr>
          <p:nvPr>
            <p:ph type="body" sz="quarter" idx="55" hasCustomPrompt="1"/>
          </p:nvPr>
        </p:nvSpPr>
        <p:spPr>
          <a:xfrm>
            <a:off x="572187" y="5486826"/>
            <a:ext cx="3436251" cy="466730"/>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en-US" sz="1201" b="1" dirty="0">
                <a:solidFill>
                  <a:srgbClr val="333333"/>
                </a:solidFill>
                <a:latin typeface="+mn-lt"/>
                <a:ea typeface="Verdana Bold" pitchFamily="34" charset="-122"/>
                <a:cs typeface="Verdana Bold" pitchFamily="34" charset="-120"/>
              </a:rPr>
              <a:t>ПОДЗАГОЛОВОК </a:t>
            </a:r>
            <a:r>
              <a:rPr lang="ru-RU" sz="1201" b="1" dirty="0">
                <a:solidFill>
                  <a:srgbClr val="333333"/>
                </a:solidFill>
                <a:latin typeface="+mn-lt"/>
                <a:ea typeface="Verdana Bold" pitchFamily="34" charset="-122"/>
                <a:cs typeface="Verdana Bold" pitchFamily="34" charset="-120"/>
              </a:rPr>
              <a:t>3</a:t>
            </a:r>
            <a:r>
              <a:rPr lang="en-US" sz="1201" b="1" dirty="0">
                <a:solidFill>
                  <a:srgbClr val="333333"/>
                </a:solidFill>
                <a:latin typeface="+mn-lt"/>
                <a:ea typeface="Verdana Bold" pitchFamily="34" charset="-122"/>
                <a:cs typeface="Verdana Bold" pitchFamily="34" charset="-120"/>
              </a:rPr>
              <a:t>, </a:t>
            </a:r>
            <a:r>
              <a:rPr lang="en-US" sz="1201" b="1" dirty="0" err="1">
                <a:solidFill>
                  <a:srgbClr val="333333"/>
                </a:solidFill>
                <a:latin typeface="+mn-lt"/>
                <a:ea typeface="Verdana Bold" pitchFamily="34" charset="-122"/>
                <a:cs typeface="Verdana Bold" pitchFamily="34" charset="-120"/>
              </a:rPr>
              <a:t>В</a:t>
            </a:r>
            <a:r>
              <a:rPr lang="en-US" sz="1201" b="1" dirty="0">
                <a:solidFill>
                  <a:srgbClr val="333333"/>
                </a:solidFill>
                <a:latin typeface="+mn-lt"/>
                <a:ea typeface="Verdana Bold" pitchFamily="34" charset="-122"/>
                <a:cs typeface="Verdana Bold" pitchFamily="34" charset="-120"/>
              </a:rPr>
              <a:t> ДВЕ СТРОКИ МАКСИМУМ</a:t>
            </a:r>
            <a:endParaRPr lang="en-US" sz="1201" dirty="0">
              <a:latin typeface="+mn-lt"/>
            </a:endParaRPr>
          </a:p>
        </p:txBody>
      </p:sp>
      <p:sp>
        <p:nvSpPr>
          <p:cNvPr id="54" name="Текст 16">
            <a:extLst>
              <a:ext uri="{FF2B5EF4-FFF2-40B4-BE49-F238E27FC236}">
                <a16:creationId xmlns:a16="http://schemas.microsoft.com/office/drawing/2014/main" xmlns="" id="{1085740C-667A-4EEB-AB77-30C168C372E6}"/>
              </a:ext>
            </a:extLst>
          </p:cNvPr>
          <p:cNvSpPr>
            <a:spLocks noGrp="1"/>
          </p:cNvSpPr>
          <p:nvPr>
            <p:ph type="body" sz="quarter" idx="56" hasCustomPrompt="1"/>
          </p:nvPr>
        </p:nvSpPr>
        <p:spPr>
          <a:xfrm>
            <a:off x="4382500" y="5486826"/>
            <a:ext cx="3442288" cy="466730"/>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en-US" sz="1201" b="1" dirty="0">
                <a:solidFill>
                  <a:srgbClr val="333333"/>
                </a:solidFill>
                <a:latin typeface="+mn-lt"/>
                <a:ea typeface="Verdana Bold" pitchFamily="34" charset="-122"/>
                <a:cs typeface="Verdana Bold" pitchFamily="34" charset="-120"/>
              </a:rPr>
              <a:t>ПОДЗАГОЛОВОК</a:t>
            </a:r>
            <a:r>
              <a:rPr lang="ru-RU" sz="1201" b="1" dirty="0">
                <a:solidFill>
                  <a:srgbClr val="333333"/>
                </a:solidFill>
                <a:latin typeface="+mn-lt"/>
                <a:ea typeface="Verdana Bold" pitchFamily="34" charset="-122"/>
                <a:cs typeface="Verdana Bold" pitchFamily="34" charset="-120"/>
              </a:rPr>
              <a:t> 4</a:t>
            </a:r>
            <a:r>
              <a:rPr lang="en-US" sz="1201" b="1" dirty="0">
                <a:solidFill>
                  <a:srgbClr val="333333"/>
                </a:solidFill>
                <a:latin typeface="+mn-lt"/>
                <a:ea typeface="Verdana Bold" pitchFamily="34" charset="-122"/>
                <a:cs typeface="Verdana Bold" pitchFamily="34" charset="-120"/>
              </a:rPr>
              <a:t>, </a:t>
            </a:r>
            <a:r>
              <a:rPr lang="en-US" sz="1201" b="1" dirty="0" err="1">
                <a:solidFill>
                  <a:srgbClr val="333333"/>
                </a:solidFill>
                <a:latin typeface="+mn-lt"/>
                <a:ea typeface="Verdana Bold" pitchFamily="34" charset="-122"/>
                <a:cs typeface="Verdana Bold" pitchFamily="34" charset="-120"/>
              </a:rPr>
              <a:t>В</a:t>
            </a:r>
            <a:r>
              <a:rPr lang="en-US" sz="1201" b="1" dirty="0">
                <a:solidFill>
                  <a:srgbClr val="333333"/>
                </a:solidFill>
                <a:latin typeface="+mn-lt"/>
                <a:ea typeface="Verdana Bold" pitchFamily="34" charset="-122"/>
                <a:cs typeface="Verdana Bold" pitchFamily="34" charset="-120"/>
              </a:rPr>
              <a:t> ДВЕ СТРОКИ МАКСИМУМ</a:t>
            </a:r>
            <a:endParaRPr lang="en-US" sz="1201" dirty="0">
              <a:latin typeface="+mn-lt"/>
            </a:endParaRPr>
          </a:p>
        </p:txBody>
      </p:sp>
      <p:sp>
        <p:nvSpPr>
          <p:cNvPr id="55" name="Текст 16">
            <a:extLst>
              <a:ext uri="{FF2B5EF4-FFF2-40B4-BE49-F238E27FC236}">
                <a16:creationId xmlns:a16="http://schemas.microsoft.com/office/drawing/2014/main" xmlns="" id="{BE04D344-A2AF-49B0-AC1E-2C3C00EA04C7}"/>
              </a:ext>
            </a:extLst>
          </p:cNvPr>
          <p:cNvSpPr>
            <a:spLocks noGrp="1"/>
          </p:cNvSpPr>
          <p:nvPr>
            <p:ph type="body" sz="quarter" idx="57" hasCustomPrompt="1"/>
          </p:nvPr>
        </p:nvSpPr>
        <p:spPr>
          <a:xfrm>
            <a:off x="4382500" y="5942220"/>
            <a:ext cx="3442288" cy="411408"/>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endParaRPr lang="en-US" sz="800" dirty="0">
              <a:latin typeface="+mn-lt"/>
            </a:endParaRPr>
          </a:p>
        </p:txBody>
      </p:sp>
      <p:pic>
        <p:nvPicPr>
          <p:cNvPr id="56" name="Google Shape;12;p1" descr="preencoded.png">
            <a:extLst>
              <a:ext uri="{FF2B5EF4-FFF2-40B4-BE49-F238E27FC236}">
                <a16:creationId xmlns:a16="http://schemas.microsoft.com/office/drawing/2014/main" xmlns="" id="{BBA9724D-9DBA-460F-A4CA-7578D114B963}"/>
              </a:ext>
            </a:extLst>
          </p:cNvPr>
          <p:cNvPicPr preferRelativeResize="0"/>
          <p:nvPr userDrawn="1"/>
        </p:nvPicPr>
        <p:blipFill rotWithShape="1">
          <a:blip r:embed="rId5">
            <a:alphaModFix/>
          </a:blip>
          <a:srcRect/>
          <a:stretch/>
        </p:blipFill>
        <p:spPr>
          <a:xfrm>
            <a:off x="580694" y="6595640"/>
            <a:ext cx="11035044" cy="183043"/>
          </a:xfrm>
          <a:prstGeom prst="rect">
            <a:avLst/>
          </a:prstGeom>
          <a:noFill/>
          <a:ln>
            <a:noFill/>
          </a:ln>
        </p:spPr>
      </p:pic>
      <p:sp>
        <p:nvSpPr>
          <p:cNvPr id="57" name="Текст 16">
            <a:extLst>
              <a:ext uri="{FF2B5EF4-FFF2-40B4-BE49-F238E27FC236}">
                <a16:creationId xmlns:a16="http://schemas.microsoft.com/office/drawing/2014/main" xmlns="" id="{1490BF4F-8475-408B-90E6-1225446A8406}"/>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58" name="Прямоугольник 29">
            <a:extLst>
              <a:ext uri="{FF2B5EF4-FFF2-40B4-BE49-F238E27FC236}">
                <a16:creationId xmlns:a16="http://schemas.microsoft.com/office/drawing/2014/main" xmlns="" id="{44AE659D-BC67-46B6-AE5D-DF8EE11893A7}"/>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59" name="Текст 16">
            <a:extLst>
              <a:ext uri="{FF2B5EF4-FFF2-40B4-BE49-F238E27FC236}">
                <a16:creationId xmlns:a16="http://schemas.microsoft.com/office/drawing/2014/main" xmlns="" id="{4CF1CBAF-4434-455A-AF17-DF49C885AB61}"/>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60" name="Текст 16">
            <a:extLst>
              <a:ext uri="{FF2B5EF4-FFF2-40B4-BE49-F238E27FC236}">
                <a16:creationId xmlns:a16="http://schemas.microsoft.com/office/drawing/2014/main" xmlns="" id="{D1A0CCF6-0AFE-432A-BFB2-EB388AB33D97}"/>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61" name="Текст 16">
            <a:extLst>
              <a:ext uri="{FF2B5EF4-FFF2-40B4-BE49-F238E27FC236}">
                <a16:creationId xmlns:a16="http://schemas.microsoft.com/office/drawing/2014/main" xmlns="" id="{8DEB3CA8-D47C-449D-B1D6-FEBAB5C6CA47}"/>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62" name="Текст 16">
            <a:extLst>
              <a:ext uri="{FF2B5EF4-FFF2-40B4-BE49-F238E27FC236}">
                <a16:creationId xmlns:a16="http://schemas.microsoft.com/office/drawing/2014/main" xmlns="" id="{91F8C076-7CC8-453B-A4CD-784B8CEAE5EA}"/>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63" name="Текст 16">
            <a:extLst>
              <a:ext uri="{FF2B5EF4-FFF2-40B4-BE49-F238E27FC236}">
                <a16:creationId xmlns:a16="http://schemas.microsoft.com/office/drawing/2014/main" xmlns="" id="{067B9265-D8D7-4C8E-B1A2-24075CC87A17}"/>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64" name="Текст 16">
            <a:extLst>
              <a:ext uri="{FF2B5EF4-FFF2-40B4-BE49-F238E27FC236}">
                <a16:creationId xmlns:a16="http://schemas.microsoft.com/office/drawing/2014/main" xmlns="" id="{B9C40C6C-5C45-44E1-A04E-DD03E90D1B51}"/>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65" name="Прямая соединительная линия 46">
            <a:extLst>
              <a:ext uri="{FF2B5EF4-FFF2-40B4-BE49-F238E27FC236}">
                <a16:creationId xmlns:a16="http://schemas.microsoft.com/office/drawing/2014/main" xmlns="" id="{C9C4792D-59D7-4E4D-9A69-758EB644C68B}"/>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66" name="Группа 48">
            <a:extLst>
              <a:ext uri="{FF2B5EF4-FFF2-40B4-BE49-F238E27FC236}">
                <a16:creationId xmlns:a16="http://schemas.microsoft.com/office/drawing/2014/main" xmlns="" id="{B0F65C4D-8571-49A7-9CF5-87BB40C2A8E9}"/>
              </a:ext>
            </a:extLst>
          </p:cNvPr>
          <p:cNvGrpSpPr/>
          <p:nvPr userDrawn="1"/>
        </p:nvGrpSpPr>
        <p:grpSpPr>
          <a:xfrm>
            <a:off x="50803" y="43806"/>
            <a:ext cx="294721" cy="190465"/>
            <a:chOff x="5645187" y="1645875"/>
            <a:chExt cx="2732773" cy="2173616"/>
          </a:xfrm>
          <a:solidFill>
            <a:schemeClr val="lt1"/>
          </a:solidFill>
        </p:grpSpPr>
        <p:sp>
          <p:nvSpPr>
            <p:cNvPr id="67" name="Полилиния 49">
              <a:extLst>
                <a:ext uri="{FF2B5EF4-FFF2-40B4-BE49-F238E27FC236}">
                  <a16:creationId xmlns:a16="http://schemas.microsoft.com/office/drawing/2014/main" xmlns="" id="{CFA8F9FE-AF5A-4D70-B127-58F1918B73D3}"/>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68" name="Полилиния 50">
              <a:extLst>
                <a:ext uri="{FF2B5EF4-FFF2-40B4-BE49-F238E27FC236}">
                  <a16:creationId xmlns:a16="http://schemas.microsoft.com/office/drawing/2014/main" xmlns="" id="{CEB5BDAF-FDEC-4E82-8377-BC2E74CB7A38}"/>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69" name="Полилиния 51">
              <a:extLst>
                <a:ext uri="{FF2B5EF4-FFF2-40B4-BE49-F238E27FC236}">
                  <a16:creationId xmlns:a16="http://schemas.microsoft.com/office/drawing/2014/main" xmlns="" id="{99DBC970-5229-4589-9BBD-5B52F854D854}"/>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70" name="Group 32">
            <a:extLst>
              <a:ext uri="{FF2B5EF4-FFF2-40B4-BE49-F238E27FC236}">
                <a16:creationId xmlns:a16="http://schemas.microsoft.com/office/drawing/2014/main" xmlns="" id="{7B2132A6-C48C-4262-A28E-9BB5A40AAED6}"/>
              </a:ext>
            </a:extLst>
          </p:cNvPr>
          <p:cNvGrpSpPr/>
          <p:nvPr userDrawn="1"/>
        </p:nvGrpSpPr>
        <p:grpSpPr>
          <a:xfrm>
            <a:off x="-8878" y="-5773"/>
            <a:ext cx="339078" cy="311173"/>
            <a:chOff x="-8878" y="-5773"/>
            <a:chExt cx="339078" cy="311173"/>
          </a:xfrm>
        </p:grpSpPr>
        <p:sp>
          <p:nvSpPr>
            <p:cNvPr id="71" name="Прямоугольник 47">
              <a:extLst>
                <a:ext uri="{FF2B5EF4-FFF2-40B4-BE49-F238E27FC236}">
                  <a16:creationId xmlns:a16="http://schemas.microsoft.com/office/drawing/2014/main" xmlns="" id="{4920E27D-D0CA-4270-8DC5-B8DFC48D6FA0}"/>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72" name="Группа 48">
              <a:extLst>
                <a:ext uri="{FF2B5EF4-FFF2-40B4-BE49-F238E27FC236}">
                  <a16:creationId xmlns:a16="http://schemas.microsoft.com/office/drawing/2014/main" xmlns="" id="{235983F2-5A0E-4348-81E9-3E48BF48ECF7}"/>
                </a:ext>
              </a:extLst>
            </p:cNvPr>
            <p:cNvGrpSpPr/>
            <p:nvPr userDrawn="1"/>
          </p:nvGrpSpPr>
          <p:grpSpPr>
            <a:xfrm>
              <a:off x="41277" y="43805"/>
              <a:ext cx="239461" cy="190465"/>
              <a:chOff x="5645187" y="1645875"/>
              <a:chExt cx="2732773" cy="2173616"/>
            </a:xfrm>
            <a:solidFill>
              <a:schemeClr val="lt1"/>
            </a:solidFill>
          </p:grpSpPr>
          <p:sp>
            <p:nvSpPr>
              <p:cNvPr id="73" name="Полилиния 49">
                <a:extLst>
                  <a:ext uri="{FF2B5EF4-FFF2-40B4-BE49-F238E27FC236}">
                    <a16:creationId xmlns:a16="http://schemas.microsoft.com/office/drawing/2014/main" xmlns="" id="{F4B1B6B7-D780-4924-8F89-5D85E88C9414}"/>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74" name="Полилиния 50">
                <a:extLst>
                  <a:ext uri="{FF2B5EF4-FFF2-40B4-BE49-F238E27FC236}">
                    <a16:creationId xmlns:a16="http://schemas.microsoft.com/office/drawing/2014/main" xmlns="" id="{AD08765A-E4CA-4916-A900-2FFAEB99F810}"/>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75" name="Полилиния 51">
                <a:extLst>
                  <a:ext uri="{FF2B5EF4-FFF2-40B4-BE49-F238E27FC236}">
                    <a16:creationId xmlns:a16="http://schemas.microsoft.com/office/drawing/2014/main" xmlns="" id="{7FA8CE57-3705-4818-9B0D-FC1113C1DF26}"/>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77" name="Прямоугольник 30">
            <a:extLst>
              <a:ext uri="{FF2B5EF4-FFF2-40B4-BE49-F238E27FC236}">
                <a16:creationId xmlns:a16="http://schemas.microsoft.com/office/drawing/2014/main" xmlns="" id="{174584EA-4A45-4E56-8AB7-3DEACA6FEC0B}"/>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 name="TextBox 1">
            <a:extLst>
              <a:ext uri="{FF2B5EF4-FFF2-40B4-BE49-F238E27FC236}">
                <a16:creationId xmlns:a16="http://schemas.microsoft.com/office/drawing/2014/main" xmlns="" id="{8831A2CD-EAE3-2CEC-4BAB-9D4EAE00D188}"/>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70293941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Слайд с 6 карточками и описанием">
    <p:spTree>
      <p:nvGrpSpPr>
        <p:cNvPr id="1" name=""/>
        <p:cNvGrpSpPr/>
        <p:nvPr/>
      </p:nvGrpSpPr>
      <p:grpSpPr>
        <a:xfrm>
          <a:off x="0" y="0"/>
          <a:ext cx="0" cy="0"/>
          <a:chOff x="0" y="0"/>
          <a:chExt cx="0" cy="0"/>
        </a:xfrm>
      </p:grpSpPr>
      <p:sp>
        <p:nvSpPr>
          <p:cNvPr id="5" name="Текст 16">
            <a:extLst>
              <a:ext uri="{FF2B5EF4-FFF2-40B4-BE49-F238E27FC236}">
                <a16:creationId xmlns:a16="http://schemas.microsoft.com/office/drawing/2014/main" xmlns="" id="{53ABA612-11D2-04A6-7DE1-D8C62C8E3034}"/>
              </a:ext>
            </a:extLst>
          </p:cNvPr>
          <p:cNvSpPr>
            <a:spLocks noGrp="1"/>
          </p:cNvSpPr>
          <p:nvPr>
            <p:ph type="body" sz="quarter" idx="43" hasCustomPrompt="1"/>
          </p:nvPr>
        </p:nvSpPr>
        <p:spPr>
          <a:xfrm>
            <a:off x="572187" y="3239380"/>
            <a:ext cx="3436250" cy="443753"/>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endParaRPr lang="en-US" sz="800" dirty="0">
              <a:latin typeface="+mn-lt"/>
            </a:endParaRPr>
          </a:p>
        </p:txBody>
      </p:sp>
      <p:sp>
        <p:nvSpPr>
          <p:cNvPr id="6" name="Рисунок 14">
            <a:extLst>
              <a:ext uri="{FF2B5EF4-FFF2-40B4-BE49-F238E27FC236}">
                <a16:creationId xmlns:a16="http://schemas.microsoft.com/office/drawing/2014/main" xmlns="" id="{05962A06-D62F-EB09-9F0E-4883A0A214F4}"/>
              </a:ext>
            </a:extLst>
          </p:cNvPr>
          <p:cNvSpPr>
            <a:spLocks noGrp="1"/>
          </p:cNvSpPr>
          <p:nvPr>
            <p:ph type="pic" sz="quarter" idx="17" hasCustomPrompt="1"/>
          </p:nvPr>
        </p:nvSpPr>
        <p:spPr>
          <a:xfrm>
            <a:off x="4386527" y="1171037"/>
            <a:ext cx="3438260" cy="1538816"/>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7" name="Рисунок 14">
            <a:extLst>
              <a:ext uri="{FF2B5EF4-FFF2-40B4-BE49-F238E27FC236}">
                <a16:creationId xmlns:a16="http://schemas.microsoft.com/office/drawing/2014/main" xmlns="" id="{C955CE58-0F5D-21B9-A99C-4470D70B2EE9}"/>
              </a:ext>
            </a:extLst>
          </p:cNvPr>
          <p:cNvSpPr>
            <a:spLocks noGrp="1"/>
          </p:cNvSpPr>
          <p:nvPr>
            <p:ph type="pic" sz="quarter" idx="42" hasCustomPrompt="1"/>
          </p:nvPr>
        </p:nvSpPr>
        <p:spPr>
          <a:xfrm>
            <a:off x="587374" y="1171037"/>
            <a:ext cx="3421063" cy="1538816"/>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8" name="Заголовок 11">
            <a:extLst>
              <a:ext uri="{FF2B5EF4-FFF2-40B4-BE49-F238E27FC236}">
                <a16:creationId xmlns:a16="http://schemas.microsoft.com/office/drawing/2014/main" xmlns="" id="{5444DCDB-7CEC-E349-5378-910E51E22E13}"/>
              </a:ext>
            </a:extLst>
          </p:cNvPr>
          <p:cNvSpPr>
            <a:spLocks noGrp="1"/>
          </p:cNvSpPr>
          <p:nvPr>
            <p:ph type="title" hasCustomPrompt="1"/>
          </p:nvPr>
        </p:nvSpPr>
        <p:spPr>
          <a:xfrm>
            <a:off x="572187" y="483501"/>
            <a:ext cx="10907828" cy="582603"/>
          </a:xfrm>
          <a:prstGeom prst="rect">
            <a:avLst/>
          </a:prstGeom>
        </p:spPr>
        <p:txBody>
          <a:bodyPr lIns="0" tIns="0" rIns="0" bIns="0"/>
          <a:lstStyle>
            <a:lvl1pPr>
              <a:defRPr sz="2500" b="1">
                <a:solidFill>
                  <a:srgbClr val="004494"/>
                </a:solidFill>
                <a:latin typeface="+mj-lt"/>
              </a:defRPr>
            </a:lvl1pPr>
          </a:lstStyle>
          <a:p>
            <a:r>
              <a:rPr lang="ru-RU" dirty="0"/>
              <a:t>6 КАРТОЧЕК С ФОТОГРАФИЯМИ</a:t>
            </a:r>
          </a:p>
        </p:txBody>
      </p:sp>
      <p:sp>
        <p:nvSpPr>
          <p:cNvPr id="9" name="Рисунок 14">
            <a:extLst>
              <a:ext uri="{FF2B5EF4-FFF2-40B4-BE49-F238E27FC236}">
                <a16:creationId xmlns:a16="http://schemas.microsoft.com/office/drawing/2014/main" xmlns="" id="{C2582700-B0D7-2CF9-D4F9-B2B7FEC71F64}"/>
              </a:ext>
            </a:extLst>
          </p:cNvPr>
          <p:cNvSpPr>
            <a:spLocks noGrp="1"/>
          </p:cNvSpPr>
          <p:nvPr>
            <p:ph type="pic" sz="quarter" idx="49" hasCustomPrompt="1"/>
          </p:nvPr>
        </p:nvSpPr>
        <p:spPr>
          <a:xfrm>
            <a:off x="8183563" y="1171037"/>
            <a:ext cx="3421062" cy="1538816"/>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10" name="Текст 16">
            <a:extLst>
              <a:ext uri="{FF2B5EF4-FFF2-40B4-BE49-F238E27FC236}">
                <a16:creationId xmlns:a16="http://schemas.microsoft.com/office/drawing/2014/main" xmlns="" id="{813A41F4-F840-91FF-52FF-E13343B3C63A}"/>
              </a:ext>
            </a:extLst>
          </p:cNvPr>
          <p:cNvSpPr>
            <a:spLocks noGrp="1"/>
          </p:cNvSpPr>
          <p:nvPr>
            <p:ph type="body" sz="quarter" idx="51" hasCustomPrompt="1"/>
          </p:nvPr>
        </p:nvSpPr>
        <p:spPr>
          <a:xfrm>
            <a:off x="4380177" y="3239380"/>
            <a:ext cx="3444611" cy="443753"/>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endParaRPr lang="en-US" sz="800" dirty="0">
              <a:latin typeface="+mn-lt"/>
            </a:endParaRPr>
          </a:p>
        </p:txBody>
      </p:sp>
      <p:sp>
        <p:nvSpPr>
          <p:cNvPr id="11" name="Текст 16">
            <a:extLst>
              <a:ext uri="{FF2B5EF4-FFF2-40B4-BE49-F238E27FC236}">
                <a16:creationId xmlns:a16="http://schemas.microsoft.com/office/drawing/2014/main" xmlns="" id="{F7EFD1BB-64E4-8A63-8A24-388C4D799994}"/>
              </a:ext>
            </a:extLst>
          </p:cNvPr>
          <p:cNvSpPr>
            <a:spLocks noGrp="1"/>
          </p:cNvSpPr>
          <p:nvPr>
            <p:ph type="body" sz="quarter" idx="52" hasCustomPrompt="1"/>
          </p:nvPr>
        </p:nvSpPr>
        <p:spPr>
          <a:xfrm>
            <a:off x="8183563" y="3239380"/>
            <a:ext cx="3421062" cy="443753"/>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endParaRPr lang="en-US" sz="800" dirty="0">
              <a:latin typeface="+mn-lt"/>
            </a:endParaRPr>
          </a:p>
        </p:txBody>
      </p:sp>
      <p:sp>
        <p:nvSpPr>
          <p:cNvPr id="12" name="Рисунок 14">
            <a:extLst>
              <a:ext uri="{FF2B5EF4-FFF2-40B4-BE49-F238E27FC236}">
                <a16:creationId xmlns:a16="http://schemas.microsoft.com/office/drawing/2014/main" xmlns="" id="{9E7AFF09-3070-7B40-7161-0AC266808D45}"/>
              </a:ext>
            </a:extLst>
          </p:cNvPr>
          <p:cNvSpPr>
            <a:spLocks noGrp="1"/>
          </p:cNvSpPr>
          <p:nvPr>
            <p:ph type="pic" sz="quarter" idx="54" hasCustomPrompt="1"/>
          </p:nvPr>
        </p:nvSpPr>
        <p:spPr>
          <a:xfrm>
            <a:off x="4386527" y="3817417"/>
            <a:ext cx="3438260" cy="1538816"/>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13" name="Рисунок 14">
            <a:extLst>
              <a:ext uri="{FF2B5EF4-FFF2-40B4-BE49-F238E27FC236}">
                <a16:creationId xmlns:a16="http://schemas.microsoft.com/office/drawing/2014/main" xmlns="" id="{EF1B9477-E85E-E677-8768-86E77AEC7A44}"/>
              </a:ext>
            </a:extLst>
          </p:cNvPr>
          <p:cNvSpPr>
            <a:spLocks noGrp="1"/>
          </p:cNvSpPr>
          <p:nvPr>
            <p:ph type="pic" sz="quarter" idx="55" hasCustomPrompt="1"/>
          </p:nvPr>
        </p:nvSpPr>
        <p:spPr>
          <a:xfrm>
            <a:off x="587374" y="3817417"/>
            <a:ext cx="3421063" cy="1538816"/>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14" name="Рисунок 14">
            <a:extLst>
              <a:ext uri="{FF2B5EF4-FFF2-40B4-BE49-F238E27FC236}">
                <a16:creationId xmlns:a16="http://schemas.microsoft.com/office/drawing/2014/main" xmlns="" id="{237732A4-BB9C-DC55-761E-D088C24166B2}"/>
              </a:ext>
            </a:extLst>
          </p:cNvPr>
          <p:cNvSpPr>
            <a:spLocks noGrp="1"/>
          </p:cNvSpPr>
          <p:nvPr>
            <p:ph type="pic" sz="quarter" idx="56" hasCustomPrompt="1"/>
          </p:nvPr>
        </p:nvSpPr>
        <p:spPr>
          <a:xfrm>
            <a:off x="8183563" y="3817417"/>
            <a:ext cx="3421062" cy="1538816"/>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15" name="Текст 16">
            <a:extLst>
              <a:ext uri="{FF2B5EF4-FFF2-40B4-BE49-F238E27FC236}">
                <a16:creationId xmlns:a16="http://schemas.microsoft.com/office/drawing/2014/main" xmlns="" id="{9A1CA6CE-82ED-EBCA-BBEC-395D9F4346B0}"/>
              </a:ext>
            </a:extLst>
          </p:cNvPr>
          <p:cNvSpPr>
            <a:spLocks noGrp="1"/>
          </p:cNvSpPr>
          <p:nvPr>
            <p:ph type="body" sz="quarter" idx="59" hasCustomPrompt="1"/>
          </p:nvPr>
        </p:nvSpPr>
        <p:spPr>
          <a:xfrm>
            <a:off x="572187" y="2780720"/>
            <a:ext cx="3436251" cy="466730"/>
          </a:xfrm>
          <a:prstGeom prst="rect">
            <a:avLst/>
          </a:prstGeom>
        </p:spPr>
        <p:txBody>
          <a:bodyPr lIns="0" tIns="0" rIns="0" bIns="0"/>
          <a:lstStyle>
            <a:lvl1pPr marR="0" algn="l" rtl="0">
              <a:lnSpc>
                <a:spcPts val="1537"/>
              </a:lnSpc>
              <a:spcBef>
                <a:spcPts val="0"/>
              </a:spcBef>
              <a:spcAft>
                <a:spcPts val="0"/>
              </a:spcAft>
              <a:buClr>
                <a:srgbClr val="000000"/>
              </a:buClr>
              <a:buFont typeface="Arial"/>
              <a:defRPr lang="en-US" sz="1201" b="1" i="0" u="none" strike="noStrike" cap="none" spc="0" dirty="0">
                <a:solidFill>
                  <a:srgbClr val="333333"/>
                </a:solidFill>
                <a:latin typeface="+mj-lt"/>
                <a:ea typeface="Verdana Bold" pitchFamily="34" charset="-122"/>
                <a:cs typeface="Verdana Bold" pitchFamily="34" charset="-120"/>
                <a:sym typeface="Arial"/>
              </a:defRPr>
            </a:lvl1pPr>
          </a:lstStyle>
          <a:p>
            <a:pPr>
              <a:lnSpc>
                <a:spcPts val="1537"/>
              </a:lnSpc>
            </a:pPr>
            <a:r>
              <a:rPr lang="en-US" sz="1201" b="1" dirty="0">
                <a:solidFill>
                  <a:srgbClr val="333333"/>
                </a:solidFill>
                <a:latin typeface="+mn-lt"/>
                <a:ea typeface="Verdana Bold" pitchFamily="34" charset="-122"/>
                <a:cs typeface="Verdana Bold" pitchFamily="34" charset="-120"/>
              </a:rPr>
              <a:t>ПОДЗАГОЛОВОК 1, </a:t>
            </a:r>
            <a:r>
              <a:rPr lang="en-US" sz="1201" b="1" dirty="0" err="1">
                <a:solidFill>
                  <a:srgbClr val="333333"/>
                </a:solidFill>
                <a:latin typeface="+mn-lt"/>
                <a:ea typeface="Verdana Bold" pitchFamily="34" charset="-122"/>
                <a:cs typeface="Verdana Bold" pitchFamily="34" charset="-120"/>
              </a:rPr>
              <a:t>В</a:t>
            </a:r>
            <a:r>
              <a:rPr lang="en-US" sz="1201" b="1" dirty="0">
                <a:solidFill>
                  <a:srgbClr val="333333"/>
                </a:solidFill>
                <a:latin typeface="+mn-lt"/>
                <a:ea typeface="Verdana Bold" pitchFamily="34" charset="-122"/>
                <a:cs typeface="Verdana Bold" pitchFamily="34" charset="-120"/>
              </a:rPr>
              <a:t> ДВЕ СТРОКИ МАКСИМУМ</a:t>
            </a:r>
            <a:endParaRPr lang="en-US" sz="1201" dirty="0">
              <a:latin typeface="+mn-lt"/>
            </a:endParaRPr>
          </a:p>
        </p:txBody>
      </p:sp>
      <p:sp>
        <p:nvSpPr>
          <p:cNvPr id="16" name="Текст 16">
            <a:extLst>
              <a:ext uri="{FF2B5EF4-FFF2-40B4-BE49-F238E27FC236}">
                <a16:creationId xmlns:a16="http://schemas.microsoft.com/office/drawing/2014/main" xmlns="" id="{11DC285B-5309-44D3-CE29-9063D761B0B6}"/>
              </a:ext>
            </a:extLst>
          </p:cNvPr>
          <p:cNvSpPr>
            <a:spLocks noGrp="1"/>
          </p:cNvSpPr>
          <p:nvPr>
            <p:ph type="body" sz="quarter" idx="60" hasCustomPrompt="1"/>
          </p:nvPr>
        </p:nvSpPr>
        <p:spPr>
          <a:xfrm>
            <a:off x="4380177" y="2780720"/>
            <a:ext cx="3444611" cy="466730"/>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en-US" sz="1201" b="1" dirty="0">
                <a:solidFill>
                  <a:srgbClr val="333333"/>
                </a:solidFill>
                <a:latin typeface="+mn-lt"/>
                <a:ea typeface="Verdana Bold" pitchFamily="34" charset="-122"/>
                <a:cs typeface="Verdana Bold" pitchFamily="34" charset="-120"/>
              </a:rPr>
              <a:t>ПОДЗАГОЛОВОК </a:t>
            </a:r>
            <a:r>
              <a:rPr lang="ru-RU" sz="1201" b="1" dirty="0">
                <a:solidFill>
                  <a:srgbClr val="333333"/>
                </a:solidFill>
                <a:latin typeface="+mn-lt"/>
                <a:ea typeface="Verdana Bold" pitchFamily="34" charset="-122"/>
                <a:cs typeface="Verdana Bold" pitchFamily="34" charset="-120"/>
              </a:rPr>
              <a:t>2</a:t>
            </a:r>
            <a:r>
              <a:rPr lang="en-US" sz="1201" b="1" dirty="0">
                <a:solidFill>
                  <a:srgbClr val="333333"/>
                </a:solidFill>
                <a:latin typeface="+mn-lt"/>
                <a:ea typeface="Verdana Bold" pitchFamily="34" charset="-122"/>
                <a:cs typeface="Verdana Bold" pitchFamily="34" charset="-120"/>
              </a:rPr>
              <a:t>, </a:t>
            </a:r>
            <a:r>
              <a:rPr lang="en-US" sz="1201" b="1" dirty="0" err="1">
                <a:solidFill>
                  <a:srgbClr val="333333"/>
                </a:solidFill>
                <a:latin typeface="+mn-lt"/>
                <a:ea typeface="Verdana Bold" pitchFamily="34" charset="-122"/>
                <a:cs typeface="Verdana Bold" pitchFamily="34" charset="-120"/>
              </a:rPr>
              <a:t>В</a:t>
            </a:r>
            <a:r>
              <a:rPr lang="en-US" sz="1201" b="1" dirty="0">
                <a:solidFill>
                  <a:srgbClr val="333333"/>
                </a:solidFill>
                <a:latin typeface="+mn-lt"/>
                <a:ea typeface="Verdana Bold" pitchFamily="34" charset="-122"/>
                <a:cs typeface="Verdana Bold" pitchFamily="34" charset="-120"/>
              </a:rPr>
              <a:t> ДВЕ СТРОКИ МАКСИМУМ</a:t>
            </a:r>
            <a:endParaRPr lang="en-US" sz="1201" dirty="0">
              <a:latin typeface="+mn-lt"/>
            </a:endParaRPr>
          </a:p>
        </p:txBody>
      </p:sp>
      <p:sp>
        <p:nvSpPr>
          <p:cNvPr id="17" name="Текст 16">
            <a:extLst>
              <a:ext uri="{FF2B5EF4-FFF2-40B4-BE49-F238E27FC236}">
                <a16:creationId xmlns:a16="http://schemas.microsoft.com/office/drawing/2014/main" xmlns="" id="{071BD26B-0575-EE6A-29A0-2931D6F8AB6C}"/>
              </a:ext>
            </a:extLst>
          </p:cNvPr>
          <p:cNvSpPr>
            <a:spLocks noGrp="1"/>
          </p:cNvSpPr>
          <p:nvPr>
            <p:ph type="body" sz="quarter" idx="61" hasCustomPrompt="1"/>
          </p:nvPr>
        </p:nvSpPr>
        <p:spPr>
          <a:xfrm>
            <a:off x="8183564" y="2780720"/>
            <a:ext cx="3421062" cy="466730"/>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en-US" sz="1201" b="1" dirty="0">
                <a:solidFill>
                  <a:srgbClr val="333333"/>
                </a:solidFill>
                <a:latin typeface="+mn-lt"/>
                <a:ea typeface="Verdana Bold" pitchFamily="34" charset="-122"/>
                <a:cs typeface="Verdana Bold" pitchFamily="34" charset="-120"/>
              </a:rPr>
              <a:t>ПОДЗАГОЛОВОК </a:t>
            </a:r>
            <a:r>
              <a:rPr lang="ru-RU" sz="1201" b="1" dirty="0">
                <a:solidFill>
                  <a:srgbClr val="333333"/>
                </a:solidFill>
                <a:latin typeface="+mn-lt"/>
                <a:ea typeface="Verdana Bold" pitchFamily="34" charset="-122"/>
                <a:cs typeface="Verdana Bold" pitchFamily="34" charset="-120"/>
              </a:rPr>
              <a:t>3</a:t>
            </a:r>
            <a:r>
              <a:rPr lang="en-US" sz="1201" b="1" dirty="0">
                <a:solidFill>
                  <a:srgbClr val="333333"/>
                </a:solidFill>
                <a:latin typeface="+mn-lt"/>
                <a:ea typeface="Verdana Bold" pitchFamily="34" charset="-122"/>
                <a:cs typeface="Verdana Bold" pitchFamily="34" charset="-120"/>
              </a:rPr>
              <a:t>, </a:t>
            </a:r>
            <a:r>
              <a:rPr lang="en-US" sz="1201" b="1" dirty="0" err="1">
                <a:solidFill>
                  <a:srgbClr val="333333"/>
                </a:solidFill>
                <a:latin typeface="+mn-lt"/>
                <a:ea typeface="Verdana Bold" pitchFamily="34" charset="-122"/>
                <a:cs typeface="Verdana Bold" pitchFamily="34" charset="-120"/>
              </a:rPr>
              <a:t>В</a:t>
            </a:r>
            <a:r>
              <a:rPr lang="en-US" sz="1201" b="1" dirty="0">
                <a:solidFill>
                  <a:srgbClr val="333333"/>
                </a:solidFill>
                <a:latin typeface="+mn-lt"/>
                <a:ea typeface="Verdana Bold" pitchFamily="34" charset="-122"/>
                <a:cs typeface="Verdana Bold" pitchFamily="34" charset="-120"/>
              </a:rPr>
              <a:t> ДВЕ СТРОКИ МАКСИМУМ</a:t>
            </a:r>
            <a:endParaRPr lang="en-US" sz="1201" dirty="0">
              <a:latin typeface="+mn-lt"/>
            </a:endParaRPr>
          </a:p>
        </p:txBody>
      </p:sp>
      <p:sp>
        <p:nvSpPr>
          <p:cNvPr id="18" name="Текст 16">
            <a:extLst>
              <a:ext uri="{FF2B5EF4-FFF2-40B4-BE49-F238E27FC236}">
                <a16:creationId xmlns:a16="http://schemas.microsoft.com/office/drawing/2014/main" xmlns="" id="{95527E21-C98B-E961-5EDC-4E8F4A5EB72F}"/>
              </a:ext>
            </a:extLst>
          </p:cNvPr>
          <p:cNvSpPr>
            <a:spLocks noGrp="1"/>
          </p:cNvSpPr>
          <p:nvPr>
            <p:ph type="body" sz="quarter" idx="62" hasCustomPrompt="1"/>
          </p:nvPr>
        </p:nvSpPr>
        <p:spPr>
          <a:xfrm>
            <a:off x="572187" y="5885766"/>
            <a:ext cx="3436250" cy="443753"/>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endParaRPr lang="en-US" sz="800" dirty="0">
              <a:latin typeface="+mn-lt"/>
            </a:endParaRPr>
          </a:p>
        </p:txBody>
      </p:sp>
      <p:sp>
        <p:nvSpPr>
          <p:cNvPr id="19" name="Текст 16">
            <a:extLst>
              <a:ext uri="{FF2B5EF4-FFF2-40B4-BE49-F238E27FC236}">
                <a16:creationId xmlns:a16="http://schemas.microsoft.com/office/drawing/2014/main" xmlns="" id="{20100342-DC58-498F-8261-2C64DD1FE5C0}"/>
              </a:ext>
            </a:extLst>
          </p:cNvPr>
          <p:cNvSpPr>
            <a:spLocks noGrp="1"/>
          </p:cNvSpPr>
          <p:nvPr>
            <p:ph type="body" sz="quarter" idx="63" hasCustomPrompt="1"/>
          </p:nvPr>
        </p:nvSpPr>
        <p:spPr>
          <a:xfrm>
            <a:off x="4380177" y="5885766"/>
            <a:ext cx="3444611" cy="443753"/>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endParaRPr lang="en-US" sz="800" dirty="0">
              <a:latin typeface="+mn-lt"/>
            </a:endParaRPr>
          </a:p>
        </p:txBody>
      </p:sp>
      <p:sp>
        <p:nvSpPr>
          <p:cNvPr id="20" name="Текст 16">
            <a:extLst>
              <a:ext uri="{FF2B5EF4-FFF2-40B4-BE49-F238E27FC236}">
                <a16:creationId xmlns:a16="http://schemas.microsoft.com/office/drawing/2014/main" xmlns="" id="{21215D65-5DA6-2D6D-74B4-D347E2E225BF}"/>
              </a:ext>
            </a:extLst>
          </p:cNvPr>
          <p:cNvSpPr>
            <a:spLocks noGrp="1"/>
          </p:cNvSpPr>
          <p:nvPr>
            <p:ph type="body" sz="quarter" idx="64" hasCustomPrompt="1"/>
          </p:nvPr>
        </p:nvSpPr>
        <p:spPr>
          <a:xfrm>
            <a:off x="8183563" y="5885766"/>
            <a:ext cx="3421062" cy="443753"/>
          </a:xfrm>
          <a:prstGeom prst="rect">
            <a:avLst/>
          </a:prstGeom>
        </p:spPr>
        <p:txBody>
          <a:bodyPr lIns="0" tIns="0" rIns="0" bIns="0"/>
          <a:lstStyle>
            <a:lvl1pPr marL="0" indent="0">
              <a:lnSpc>
                <a:spcPts val="1250"/>
              </a:lnSpc>
              <a:buClr>
                <a:srgbClr val="009FE3"/>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incididunt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ut</a:t>
            </a:r>
            <a:endParaRPr lang="en-US" sz="800" dirty="0">
              <a:latin typeface="+mn-lt"/>
            </a:endParaRPr>
          </a:p>
        </p:txBody>
      </p:sp>
      <p:sp>
        <p:nvSpPr>
          <p:cNvPr id="21" name="Текст 16">
            <a:extLst>
              <a:ext uri="{FF2B5EF4-FFF2-40B4-BE49-F238E27FC236}">
                <a16:creationId xmlns:a16="http://schemas.microsoft.com/office/drawing/2014/main" xmlns="" id="{7D0B3748-BC78-E9B4-04FF-F984720231B1}"/>
              </a:ext>
            </a:extLst>
          </p:cNvPr>
          <p:cNvSpPr>
            <a:spLocks noGrp="1"/>
          </p:cNvSpPr>
          <p:nvPr>
            <p:ph type="body" sz="quarter" idx="65" hasCustomPrompt="1"/>
          </p:nvPr>
        </p:nvSpPr>
        <p:spPr>
          <a:xfrm>
            <a:off x="572187" y="5427101"/>
            <a:ext cx="3436251" cy="466730"/>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en-US" sz="1201" b="1" dirty="0">
                <a:solidFill>
                  <a:srgbClr val="333333"/>
                </a:solidFill>
                <a:latin typeface="+mn-lt"/>
                <a:ea typeface="Verdana Bold" pitchFamily="34" charset="-122"/>
                <a:cs typeface="Verdana Bold" pitchFamily="34" charset="-120"/>
              </a:rPr>
              <a:t>ПОДЗАГОЛОВОК </a:t>
            </a:r>
            <a:r>
              <a:rPr lang="ru-RU" sz="1201" b="1" dirty="0">
                <a:solidFill>
                  <a:srgbClr val="333333"/>
                </a:solidFill>
                <a:latin typeface="+mn-lt"/>
                <a:ea typeface="Verdana Bold" pitchFamily="34" charset="-122"/>
                <a:cs typeface="Verdana Bold" pitchFamily="34" charset="-120"/>
              </a:rPr>
              <a:t>4</a:t>
            </a:r>
            <a:r>
              <a:rPr lang="en-US" sz="1201" b="1" dirty="0">
                <a:solidFill>
                  <a:srgbClr val="333333"/>
                </a:solidFill>
                <a:latin typeface="+mn-lt"/>
                <a:ea typeface="Verdana Bold" pitchFamily="34" charset="-122"/>
                <a:cs typeface="Verdana Bold" pitchFamily="34" charset="-120"/>
              </a:rPr>
              <a:t>, </a:t>
            </a:r>
            <a:r>
              <a:rPr lang="en-US" sz="1201" b="1" dirty="0" err="1">
                <a:solidFill>
                  <a:srgbClr val="333333"/>
                </a:solidFill>
                <a:latin typeface="+mn-lt"/>
                <a:ea typeface="Verdana Bold" pitchFamily="34" charset="-122"/>
                <a:cs typeface="Verdana Bold" pitchFamily="34" charset="-120"/>
              </a:rPr>
              <a:t>В</a:t>
            </a:r>
            <a:r>
              <a:rPr lang="en-US" sz="1201" b="1" dirty="0">
                <a:solidFill>
                  <a:srgbClr val="333333"/>
                </a:solidFill>
                <a:latin typeface="+mn-lt"/>
                <a:ea typeface="Verdana Bold" pitchFamily="34" charset="-122"/>
                <a:cs typeface="Verdana Bold" pitchFamily="34" charset="-120"/>
              </a:rPr>
              <a:t> ДВЕ СТРОКИ МАКСИМУМ</a:t>
            </a:r>
            <a:endParaRPr lang="en-US" sz="1201" dirty="0">
              <a:latin typeface="+mn-lt"/>
            </a:endParaRPr>
          </a:p>
        </p:txBody>
      </p:sp>
      <p:sp>
        <p:nvSpPr>
          <p:cNvPr id="22" name="Текст 16">
            <a:extLst>
              <a:ext uri="{FF2B5EF4-FFF2-40B4-BE49-F238E27FC236}">
                <a16:creationId xmlns:a16="http://schemas.microsoft.com/office/drawing/2014/main" xmlns="" id="{CFAC31B9-3202-5A23-7145-D9B8EC9F6FF6}"/>
              </a:ext>
            </a:extLst>
          </p:cNvPr>
          <p:cNvSpPr>
            <a:spLocks noGrp="1"/>
          </p:cNvSpPr>
          <p:nvPr>
            <p:ph type="body" sz="quarter" idx="66" hasCustomPrompt="1"/>
          </p:nvPr>
        </p:nvSpPr>
        <p:spPr>
          <a:xfrm>
            <a:off x="4380176" y="5427101"/>
            <a:ext cx="3444611" cy="466730"/>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en-US" sz="1201" b="1" dirty="0">
                <a:solidFill>
                  <a:srgbClr val="333333"/>
                </a:solidFill>
                <a:latin typeface="+mn-lt"/>
                <a:ea typeface="Verdana Bold" pitchFamily="34" charset="-122"/>
                <a:cs typeface="Verdana Bold" pitchFamily="34" charset="-120"/>
              </a:rPr>
              <a:t>ПОДЗАГОЛОВОК </a:t>
            </a:r>
            <a:r>
              <a:rPr lang="ru-RU" sz="1201" b="1" dirty="0">
                <a:solidFill>
                  <a:srgbClr val="333333"/>
                </a:solidFill>
                <a:latin typeface="+mn-lt"/>
                <a:ea typeface="Verdana Bold" pitchFamily="34" charset="-122"/>
                <a:cs typeface="Verdana Bold" pitchFamily="34" charset="-120"/>
              </a:rPr>
              <a:t>5</a:t>
            </a:r>
            <a:r>
              <a:rPr lang="en-US" sz="1201" b="1" dirty="0">
                <a:solidFill>
                  <a:srgbClr val="333333"/>
                </a:solidFill>
                <a:latin typeface="+mn-lt"/>
                <a:ea typeface="Verdana Bold" pitchFamily="34" charset="-122"/>
                <a:cs typeface="Verdana Bold" pitchFamily="34" charset="-120"/>
              </a:rPr>
              <a:t>, </a:t>
            </a:r>
            <a:r>
              <a:rPr lang="en-US" sz="1201" b="1" dirty="0" err="1">
                <a:solidFill>
                  <a:srgbClr val="333333"/>
                </a:solidFill>
                <a:latin typeface="+mn-lt"/>
                <a:ea typeface="Verdana Bold" pitchFamily="34" charset="-122"/>
                <a:cs typeface="Verdana Bold" pitchFamily="34" charset="-120"/>
              </a:rPr>
              <a:t>В</a:t>
            </a:r>
            <a:r>
              <a:rPr lang="en-US" sz="1201" b="1" dirty="0">
                <a:solidFill>
                  <a:srgbClr val="333333"/>
                </a:solidFill>
                <a:latin typeface="+mn-lt"/>
                <a:ea typeface="Verdana Bold" pitchFamily="34" charset="-122"/>
                <a:cs typeface="Verdana Bold" pitchFamily="34" charset="-120"/>
              </a:rPr>
              <a:t> ДВЕ СТРОКИ МАКСИМУМ</a:t>
            </a:r>
            <a:endParaRPr lang="en-US" sz="1201" dirty="0">
              <a:latin typeface="+mn-lt"/>
            </a:endParaRPr>
          </a:p>
        </p:txBody>
      </p:sp>
      <p:sp>
        <p:nvSpPr>
          <p:cNvPr id="23" name="Текст 16">
            <a:extLst>
              <a:ext uri="{FF2B5EF4-FFF2-40B4-BE49-F238E27FC236}">
                <a16:creationId xmlns:a16="http://schemas.microsoft.com/office/drawing/2014/main" xmlns="" id="{6C728893-3952-3FEB-E4B3-CFE022CE2110}"/>
              </a:ext>
            </a:extLst>
          </p:cNvPr>
          <p:cNvSpPr>
            <a:spLocks noGrp="1"/>
          </p:cNvSpPr>
          <p:nvPr>
            <p:ph type="body" sz="quarter" idx="67" hasCustomPrompt="1"/>
          </p:nvPr>
        </p:nvSpPr>
        <p:spPr>
          <a:xfrm>
            <a:off x="8183563" y="5427101"/>
            <a:ext cx="3421062" cy="466730"/>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en-US" sz="1201" b="1" dirty="0">
                <a:solidFill>
                  <a:srgbClr val="333333"/>
                </a:solidFill>
                <a:latin typeface="+mn-lt"/>
                <a:ea typeface="Verdana Bold" pitchFamily="34" charset="-122"/>
                <a:cs typeface="Verdana Bold" pitchFamily="34" charset="-120"/>
              </a:rPr>
              <a:t>ПОДЗАГОЛОВОК </a:t>
            </a:r>
            <a:r>
              <a:rPr lang="ru-RU" sz="1201" b="1" dirty="0">
                <a:solidFill>
                  <a:srgbClr val="333333"/>
                </a:solidFill>
                <a:latin typeface="+mn-lt"/>
                <a:ea typeface="Verdana Bold" pitchFamily="34" charset="-122"/>
                <a:cs typeface="Verdana Bold" pitchFamily="34" charset="-120"/>
              </a:rPr>
              <a:t>6</a:t>
            </a:r>
            <a:r>
              <a:rPr lang="en-US" sz="1201" b="1" dirty="0">
                <a:solidFill>
                  <a:srgbClr val="333333"/>
                </a:solidFill>
                <a:latin typeface="+mn-lt"/>
                <a:ea typeface="Verdana Bold" pitchFamily="34" charset="-122"/>
                <a:cs typeface="Verdana Bold" pitchFamily="34" charset="-120"/>
              </a:rPr>
              <a:t>, </a:t>
            </a:r>
            <a:r>
              <a:rPr lang="en-US" sz="1201" b="1" dirty="0" err="1">
                <a:solidFill>
                  <a:srgbClr val="333333"/>
                </a:solidFill>
                <a:latin typeface="+mn-lt"/>
                <a:ea typeface="Verdana Bold" pitchFamily="34" charset="-122"/>
                <a:cs typeface="Verdana Bold" pitchFamily="34" charset="-120"/>
              </a:rPr>
              <a:t>В</a:t>
            </a:r>
            <a:r>
              <a:rPr lang="en-US" sz="1201" b="1" dirty="0">
                <a:solidFill>
                  <a:srgbClr val="333333"/>
                </a:solidFill>
                <a:latin typeface="+mn-lt"/>
                <a:ea typeface="Verdana Bold" pitchFamily="34" charset="-122"/>
                <a:cs typeface="Verdana Bold" pitchFamily="34" charset="-120"/>
              </a:rPr>
              <a:t> ДВЕ СТРОКИ МАКСИМУМ</a:t>
            </a:r>
            <a:endParaRPr lang="en-US" sz="1201" dirty="0">
              <a:latin typeface="+mn-lt"/>
            </a:endParaRPr>
          </a:p>
        </p:txBody>
      </p:sp>
      <p:pic>
        <p:nvPicPr>
          <p:cNvPr id="39" name="Google Shape;12;p1" descr="preencoded.png">
            <a:extLst>
              <a:ext uri="{FF2B5EF4-FFF2-40B4-BE49-F238E27FC236}">
                <a16:creationId xmlns:a16="http://schemas.microsoft.com/office/drawing/2014/main" xmlns="" id="{B3A9F43F-DFEA-4F6A-A98C-F26BF021BFDC}"/>
              </a:ext>
            </a:extLst>
          </p:cNvPr>
          <p:cNvPicPr preferRelativeResize="0"/>
          <p:nvPr userDrawn="1"/>
        </p:nvPicPr>
        <p:blipFill rotWithShape="1">
          <a:blip r:embed="rId3">
            <a:alphaModFix/>
          </a:blip>
          <a:srcRect/>
          <a:stretch/>
        </p:blipFill>
        <p:spPr>
          <a:xfrm>
            <a:off x="580694" y="6595640"/>
            <a:ext cx="11035044" cy="183043"/>
          </a:xfrm>
          <a:prstGeom prst="rect">
            <a:avLst/>
          </a:prstGeom>
          <a:noFill/>
          <a:ln>
            <a:noFill/>
          </a:ln>
        </p:spPr>
      </p:pic>
      <p:sp>
        <p:nvSpPr>
          <p:cNvPr id="40" name="Текст 16">
            <a:extLst>
              <a:ext uri="{FF2B5EF4-FFF2-40B4-BE49-F238E27FC236}">
                <a16:creationId xmlns:a16="http://schemas.microsoft.com/office/drawing/2014/main" xmlns="" id="{A5D7D6C1-2BC6-49B5-B2EE-F9963B3C8A29}"/>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41" name="Прямоугольник 29">
            <a:extLst>
              <a:ext uri="{FF2B5EF4-FFF2-40B4-BE49-F238E27FC236}">
                <a16:creationId xmlns:a16="http://schemas.microsoft.com/office/drawing/2014/main" xmlns="" id="{8B6AB323-1E4D-4728-B4CD-15E875355896}"/>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42" name="Текст 16">
            <a:extLst>
              <a:ext uri="{FF2B5EF4-FFF2-40B4-BE49-F238E27FC236}">
                <a16:creationId xmlns:a16="http://schemas.microsoft.com/office/drawing/2014/main" xmlns="" id="{794764F9-AADE-48A0-9C66-773371AA59B1}"/>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43" name="Текст 16">
            <a:extLst>
              <a:ext uri="{FF2B5EF4-FFF2-40B4-BE49-F238E27FC236}">
                <a16:creationId xmlns:a16="http://schemas.microsoft.com/office/drawing/2014/main" xmlns="" id="{871484E1-A28B-4A52-9D0D-8F1DAB2BE71B}"/>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44" name="Текст 16">
            <a:extLst>
              <a:ext uri="{FF2B5EF4-FFF2-40B4-BE49-F238E27FC236}">
                <a16:creationId xmlns:a16="http://schemas.microsoft.com/office/drawing/2014/main" xmlns="" id="{98CBC326-EE17-4DEE-8CDD-3B111B175836}"/>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45" name="Текст 16">
            <a:extLst>
              <a:ext uri="{FF2B5EF4-FFF2-40B4-BE49-F238E27FC236}">
                <a16:creationId xmlns:a16="http://schemas.microsoft.com/office/drawing/2014/main" xmlns="" id="{3EDFF36C-46FD-49D2-BF1B-18D295F2C438}"/>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46" name="Текст 16">
            <a:extLst>
              <a:ext uri="{FF2B5EF4-FFF2-40B4-BE49-F238E27FC236}">
                <a16:creationId xmlns:a16="http://schemas.microsoft.com/office/drawing/2014/main" xmlns="" id="{CD3718D9-1771-4687-8982-78AD36A4BCD6}"/>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47" name="Текст 16">
            <a:extLst>
              <a:ext uri="{FF2B5EF4-FFF2-40B4-BE49-F238E27FC236}">
                <a16:creationId xmlns:a16="http://schemas.microsoft.com/office/drawing/2014/main" xmlns="" id="{468B6AE0-4F0A-4F15-8FB1-6D02C1608BC7}"/>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48" name="Прямая соединительная линия 46">
            <a:extLst>
              <a:ext uri="{FF2B5EF4-FFF2-40B4-BE49-F238E27FC236}">
                <a16:creationId xmlns:a16="http://schemas.microsoft.com/office/drawing/2014/main" xmlns="" id="{70F382B9-2324-4D17-8D9A-31B18E1D23EF}"/>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49" name="Группа 48">
            <a:extLst>
              <a:ext uri="{FF2B5EF4-FFF2-40B4-BE49-F238E27FC236}">
                <a16:creationId xmlns:a16="http://schemas.microsoft.com/office/drawing/2014/main" xmlns="" id="{41F456D7-32B6-426B-87E7-9524A23DF6BF}"/>
              </a:ext>
            </a:extLst>
          </p:cNvPr>
          <p:cNvGrpSpPr/>
          <p:nvPr userDrawn="1"/>
        </p:nvGrpSpPr>
        <p:grpSpPr>
          <a:xfrm>
            <a:off x="50803" y="43806"/>
            <a:ext cx="294721" cy="190465"/>
            <a:chOff x="5645187" y="1645875"/>
            <a:chExt cx="2732773" cy="2173616"/>
          </a:xfrm>
          <a:solidFill>
            <a:schemeClr val="lt1"/>
          </a:solidFill>
        </p:grpSpPr>
        <p:sp>
          <p:nvSpPr>
            <p:cNvPr id="50" name="Полилиния 49">
              <a:extLst>
                <a:ext uri="{FF2B5EF4-FFF2-40B4-BE49-F238E27FC236}">
                  <a16:creationId xmlns:a16="http://schemas.microsoft.com/office/drawing/2014/main" xmlns="" id="{3BBD1A3F-2797-4C5C-B79B-3EF71815A3E3}"/>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51" name="Полилиния 50">
              <a:extLst>
                <a:ext uri="{FF2B5EF4-FFF2-40B4-BE49-F238E27FC236}">
                  <a16:creationId xmlns:a16="http://schemas.microsoft.com/office/drawing/2014/main" xmlns="" id="{FFC97D57-DBFA-4AD7-8C85-C7E3A9B7AFDA}"/>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52" name="Полилиния 51">
              <a:extLst>
                <a:ext uri="{FF2B5EF4-FFF2-40B4-BE49-F238E27FC236}">
                  <a16:creationId xmlns:a16="http://schemas.microsoft.com/office/drawing/2014/main" xmlns="" id="{B8FA08C1-138F-46EB-9DC2-3ECE4B6C9D30}"/>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53" name="Group 32">
            <a:extLst>
              <a:ext uri="{FF2B5EF4-FFF2-40B4-BE49-F238E27FC236}">
                <a16:creationId xmlns:a16="http://schemas.microsoft.com/office/drawing/2014/main" xmlns="" id="{09F019BC-CF9E-40AD-8AEA-B946EF61A38C}"/>
              </a:ext>
            </a:extLst>
          </p:cNvPr>
          <p:cNvGrpSpPr/>
          <p:nvPr userDrawn="1"/>
        </p:nvGrpSpPr>
        <p:grpSpPr>
          <a:xfrm>
            <a:off x="-8878" y="-5773"/>
            <a:ext cx="339078" cy="311173"/>
            <a:chOff x="-8878" y="-5773"/>
            <a:chExt cx="339078" cy="311173"/>
          </a:xfrm>
        </p:grpSpPr>
        <p:sp>
          <p:nvSpPr>
            <p:cNvPr id="54" name="Прямоугольник 47">
              <a:extLst>
                <a:ext uri="{FF2B5EF4-FFF2-40B4-BE49-F238E27FC236}">
                  <a16:creationId xmlns:a16="http://schemas.microsoft.com/office/drawing/2014/main" xmlns="" id="{31C22B9A-2F76-40B7-BBFF-14894D9BD023}"/>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55" name="Группа 48">
              <a:extLst>
                <a:ext uri="{FF2B5EF4-FFF2-40B4-BE49-F238E27FC236}">
                  <a16:creationId xmlns:a16="http://schemas.microsoft.com/office/drawing/2014/main" xmlns="" id="{50914798-F3F1-42F6-9554-CABD041012E8}"/>
                </a:ext>
              </a:extLst>
            </p:cNvPr>
            <p:cNvGrpSpPr/>
            <p:nvPr userDrawn="1"/>
          </p:nvGrpSpPr>
          <p:grpSpPr>
            <a:xfrm>
              <a:off x="41277" y="43805"/>
              <a:ext cx="239461" cy="190465"/>
              <a:chOff x="5645187" y="1645875"/>
              <a:chExt cx="2732773" cy="2173616"/>
            </a:xfrm>
            <a:solidFill>
              <a:schemeClr val="lt1"/>
            </a:solidFill>
          </p:grpSpPr>
          <p:sp>
            <p:nvSpPr>
              <p:cNvPr id="56" name="Полилиния 49">
                <a:extLst>
                  <a:ext uri="{FF2B5EF4-FFF2-40B4-BE49-F238E27FC236}">
                    <a16:creationId xmlns:a16="http://schemas.microsoft.com/office/drawing/2014/main" xmlns="" id="{ED5DB63A-A924-4730-B56B-2E56960D116D}"/>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57" name="Полилиния 50">
                <a:extLst>
                  <a:ext uri="{FF2B5EF4-FFF2-40B4-BE49-F238E27FC236}">
                    <a16:creationId xmlns:a16="http://schemas.microsoft.com/office/drawing/2014/main" xmlns="" id="{D99BDD18-6A8A-441C-9D6E-C762D216851D}"/>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58" name="Полилиния 51">
                <a:extLst>
                  <a:ext uri="{FF2B5EF4-FFF2-40B4-BE49-F238E27FC236}">
                    <a16:creationId xmlns:a16="http://schemas.microsoft.com/office/drawing/2014/main" xmlns="" id="{5E2E3F7E-169F-453D-A91B-0BD9B01F2B30}"/>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60" name="Прямоугольник 30">
            <a:extLst>
              <a:ext uri="{FF2B5EF4-FFF2-40B4-BE49-F238E27FC236}">
                <a16:creationId xmlns:a16="http://schemas.microsoft.com/office/drawing/2014/main" xmlns="" id="{1EF25E12-74CB-4524-8AE3-4BE793DBA6FE}"/>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 name="TextBox 1">
            <a:extLst>
              <a:ext uri="{FF2B5EF4-FFF2-40B4-BE49-F238E27FC236}">
                <a16:creationId xmlns:a16="http://schemas.microsoft.com/office/drawing/2014/main" xmlns="" id="{F73C4B74-405A-BE1F-33DB-5E246AA3F043}"/>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21474764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Слайд с описанием команды или персонала 1">
    <p:spTree>
      <p:nvGrpSpPr>
        <p:cNvPr id="1" name=""/>
        <p:cNvGrpSpPr/>
        <p:nvPr/>
      </p:nvGrpSpPr>
      <p:grpSpPr>
        <a:xfrm>
          <a:off x="0" y="0"/>
          <a:ext cx="0" cy="0"/>
          <a:chOff x="0" y="0"/>
          <a:chExt cx="0" cy="0"/>
        </a:xfrm>
      </p:grpSpPr>
      <p:sp>
        <p:nvSpPr>
          <p:cNvPr id="5" name="Заголовок 11">
            <a:extLst>
              <a:ext uri="{FF2B5EF4-FFF2-40B4-BE49-F238E27FC236}">
                <a16:creationId xmlns:a16="http://schemas.microsoft.com/office/drawing/2014/main" xmlns="" id="{70412DC8-BD9D-E8E8-EC7A-6FBCB0DB1478}"/>
              </a:ext>
            </a:extLst>
          </p:cNvPr>
          <p:cNvSpPr>
            <a:spLocks noGrp="1"/>
          </p:cNvSpPr>
          <p:nvPr>
            <p:ph type="title" hasCustomPrompt="1"/>
          </p:nvPr>
        </p:nvSpPr>
        <p:spPr>
          <a:xfrm>
            <a:off x="572187" y="490208"/>
            <a:ext cx="10907828" cy="920450"/>
          </a:xfrm>
          <a:prstGeom prst="rect">
            <a:avLst/>
          </a:prstGeom>
        </p:spPr>
        <p:txBody>
          <a:bodyPr lIns="0" tIns="0" rIns="0" bIns="0"/>
          <a:lstStyle>
            <a:lvl1pPr>
              <a:defRPr sz="2500" b="1">
                <a:solidFill>
                  <a:srgbClr val="004494"/>
                </a:solidFill>
                <a:latin typeface="+mj-lt"/>
              </a:defRPr>
            </a:lvl1pPr>
          </a:lstStyle>
          <a:p>
            <a:r>
              <a:rPr lang="ru-RU" dirty="0"/>
              <a:t>СЛАЙД С ОПИСАНИЕМ КОМАНДЫ</a:t>
            </a:r>
            <a:br>
              <a:rPr lang="ru-RU" dirty="0"/>
            </a:br>
            <a:r>
              <a:rPr lang="ru-RU" dirty="0"/>
              <a:t>ИЛИ ПЕРСОНАЛА</a:t>
            </a:r>
          </a:p>
        </p:txBody>
      </p:sp>
      <p:sp>
        <p:nvSpPr>
          <p:cNvPr id="6" name="Image 9" descr="preencoded.png">
            <a:extLst>
              <a:ext uri="{FF2B5EF4-FFF2-40B4-BE49-F238E27FC236}">
                <a16:creationId xmlns:a16="http://schemas.microsoft.com/office/drawing/2014/main" xmlns="" id="{6BC2BAA0-7C9B-EF6C-CFE9-8FBA162A7FA1}"/>
              </a:ext>
            </a:extLst>
          </p:cNvPr>
          <p:cNvSpPr/>
          <p:nvPr userDrawn="1"/>
        </p:nvSpPr>
        <p:spPr>
          <a:xfrm>
            <a:off x="587375" y="1525369"/>
            <a:ext cx="5331749" cy="2294135"/>
          </a:xfrm>
          <a:prstGeom prst="rect">
            <a:avLst/>
          </a:prstGeom>
          <a:solidFill>
            <a:srgbClr val="F8F8F8"/>
          </a:solidFill>
          <a:ln w="6096" cap="flat">
            <a:noFill/>
            <a:prstDash val="solid"/>
            <a:miter/>
          </a:ln>
        </p:spPr>
        <p:txBody>
          <a:bodyPr rtlCol="0" anchor="ctr"/>
          <a:lstStyle/>
          <a:p>
            <a:endParaRPr lang="ru-RU" sz="908"/>
          </a:p>
        </p:txBody>
      </p:sp>
      <p:sp>
        <p:nvSpPr>
          <p:cNvPr id="7" name="Рисунок 61">
            <a:extLst>
              <a:ext uri="{FF2B5EF4-FFF2-40B4-BE49-F238E27FC236}">
                <a16:creationId xmlns:a16="http://schemas.microsoft.com/office/drawing/2014/main" xmlns="" id="{15072B22-CC85-FA41-693D-B8C0800F7610}"/>
              </a:ext>
            </a:extLst>
          </p:cNvPr>
          <p:cNvSpPr>
            <a:spLocks noGrp="1"/>
          </p:cNvSpPr>
          <p:nvPr>
            <p:ph type="pic" sz="quarter" idx="17" hasCustomPrompt="1"/>
          </p:nvPr>
        </p:nvSpPr>
        <p:spPr>
          <a:xfrm>
            <a:off x="587375" y="1525369"/>
            <a:ext cx="1908175" cy="2294135"/>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8" name="Текст 16">
            <a:extLst>
              <a:ext uri="{FF2B5EF4-FFF2-40B4-BE49-F238E27FC236}">
                <a16:creationId xmlns:a16="http://schemas.microsoft.com/office/drawing/2014/main" xmlns="" id="{9D2A9B40-C979-8180-C3BE-30B0E2BAB547}"/>
              </a:ext>
            </a:extLst>
          </p:cNvPr>
          <p:cNvSpPr>
            <a:spLocks noGrp="1"/>
          </p:cNvSpPr>
          <p:nvPr>
            <p:ph type="body" sz="quarter" idx="43" hasCustomPrompt="1"/>
          </p:nvPr>
        </p:nvSpPr>
        <p:spPr>
          <a:xfrm>
            <a:off x="2737016" y="2794661"/>
            <a:ext cx="2936032" cy="875639"/>
          </a:xfrm>
          <a:prstGeom prst="rect">
            <a:avLst/>
          </a:prstGeom>
        </p:spPr>
        <p:txBody>
          <a:bodyPr lIns="0" tIns="0" rIns="0" bIns="0"/>
          <a:lstStyle>
            <a:lvl1pPr marL="0" indent="0">
              <a:lnSpc>
                <a:spcPts val="1143"/>
              </a:lnSpc>
              <a:buClr>
                <a:srgbClr val="009FE3"/>
              </a:buClr>
              <a:buSzPct val="140000"/>
              <a:buFont typeface="Arial" panose="020B0604020202020204" pitchFamily="34" charset="0"/>
              <a:buNone/>
              <a:defRPr sz="800" b="0" spc="0">
                <a:solidFill>
                  <a:srgbClr val="333333"/>
                </a:solidFill>
                <a:latin typeface="+mn-lt"/>
              </a:defRPr>
            </a:lvl1pPr>
          </a:lstStyle>
          <a:p>
            <a:pPr>
              <a:lnSpc>
                <a:spcPts val="1143"/>
              </a:lnSpc>
            </a:pPr>
            <a:r>
              <a:rPr lang="en-US" sz="800" dirty="0">
                <a:solidFill>
                  <a:srgbClr val="333333"/>
                </a:solidFill>
                <a:latin typeface="+mn-lt"/>
                <a:ea typeface="Verdana Regular" pitchFamily="34" charset="-122"/>
                <a:cs typeface="Verdana Regular" pitchFamily="34" charset="-120"/>
              </a:rPr>
              <a:t>Insert your text here. Insert your text here. Insert your text here. Insert your text here. Insert your text here. Insert your text here. Insert your text here. Insert your text here. Insert your text here. Insert your text here.</a:t>
            </a:r>
            <a:endParaRPr lang="en-US" sz="800" dirty="0">
              <a:latin typeface="+mn-lt"/>
            </a:endParaRPr>
          </a:p>
        </p:txBody>
      </p:sp>
      <p:sp>
        <p:nvSpPr>
          <p:cNvPr id="9" name="Текст 16">
            <a:extLst>
              <a:ext uri="{FF2B5EF4-FFF2-40B4-BE49-F238E27FC236}">
                <a16:creationId xmlns:a16="http://schemas.microsoft.com/office/drawing/2014/main" xmlns="" id="{724AB4C8-4589-2874-8091-C2663BBD3CDF}"/>
              </a:ext>
            </a:extLst>
          </p:cNvPr>
          <p:cNvSpPr>
            <a:spLocks noGrp="1"/>
          </p:cNvSpPr>
          <p:nvPr>
            <p:ph type="body" sz="quarter" idx="59" hasCustomPrompt="1"/>
          </p:nvPr>
        </p:nvSpPr>
        <p:spPr>
          <a:xfrm>
            <a:off x="2737015" y="1697681"/>
            <a:ext cx="2936033" cy="277689"/>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ru-RU" sz="1201" b="1" dirty="0">
                <a:solidFill>
                  <a:srgbClr val="333333"/>
                </a:solidFill>
                <a:latin typeface="+mn-lt"/>
                <a:ea typeface="Verdana Bold" pitchFamily="34" charset="-122"/>
                <a:cs typeface="Verdana Bold" pitchFamily="34" charset="-120"/>
              </a:rPr>
              <a:t>ИМЯ ФАМИЛИЯ</a:t>
            </a:r>
            <a:endParaRPr lang="en-US" sz="1201" dirty="0">
              <a:latin typeface="+mn-lt"/>
            </a:endParaRPr>
          </a:p>
        </p:txBody>
      </p:sp>
      <p:sp>
        <p:nvSpPr>
          <p:cNvPr id="10" name="Текст 16">
            <a:extLst>
              <a:ext uri="{FF2B5EF4-FFF2-40B4-BE49-F238E27FC236}">
                <a16:creationId xmlns:a16="http://schemas.microsoft.com/office/drawing/2014/main" xmlns="" id="{37690D8D-5196-21F3-2C06-A7EDE723E202}"/>
              </a:ext>
            </a:extLst>
          </p:cNvPr>
          <p:cNvSpPr>
            <a:spLocks noGrp="1"/>
          </p:cNvSpPr>
          <p:nvPr>
            <p:ph type="body" sz="quarter" idx="38" hasCustomPrompt="1"/>
          </p:nvPr>
        </p:nvSpPr>
        <p:spPr>
          <a:xfrm>
            <a:off x="2737016" y="2217680"/>
            <a:ext cx="2936032" cy="412034"/>
          </a:xfrm>
          <a:prstGeom prst="rect">
            <a:avLst/>
          </a:prstGeom>
        </p:spPr>
        <p:txBody>
          <a:bodyPr lIns="0" tIns="0" rIns="0" bIns="0"/>
          <a:lstStyle>
            <a:lvl1pPr>
              <a:lnSpc>
                <a:spcPct val="100000"/>
              </a:lnSpc>
              <a:defRPr sz="800" b="1" spc="0">
                <a:solidFill>
                  <a:srgbClr val="004494"/>
                </a:solidFill>
                <a:latin typeface="+mn-lt"/>
              </a:defRPr>
            </a:lvl1pPr>
          </a:lstStyle>
          <a:p>
            <a:pPr lvl="0"/>
            <a:r>
              <a:rPr lang="ru-RU" dirty="0"/>
              <a:t>Должность в 2 строки максимум</a:t>
            </a:r>
          </a:p>
        </p:txBody>
      </p:sp>
      <p:sp>
        <p:nvSpPr>
          <p:cNvPr id="11" name="Image 9" descr="preencoded.png">
            <a:extLst>
              <a:ext uri="{FF2B5EF4-FFF2-40B4-BE49-F238E27FC236}">
                <a16:creationId xmlns:a16="http://schemas.microsoft.com/office/drawing/2014/main" xmlns="" id="{9821551C-0775-E577-A0F5-E697E3BACAC3}"/>
              </a:ext>
            </a:extLst>
          </p:cNvPr>
          <p:cNvSpPr/>
          <p:nvPr userDrawn="1"/>
        </p:nvSpPr>
        <p:spPr>
          <a:xfrm>
            <a:off x="6275389" y="1525369"/>
            <a:ext cx="5340350" cy="2294135"/>
          </a:xfrm>
          <a:prstGeom prst="rect">
            <a:avLst/>
          </a:prstGeom>
          <a:solidFill>
            <a:srgbClr val="F8F8F8"/>
          </a:solidFill>
          <a:ln w="6096" cap="flat">
            <a:noFill/>
            <a:prstDash val="solid"/>
            <a:miter/>
          </a:ln>
        </p:spPr>
        <p:txBody>
          <a:bodyPr rtlCol="0" anchor="ctr"/>
          <a:lstStyle/>
          <a:p>
            <a:endParaRPr lang="ru-RU" sz="908"/>
          </a:p>
        </p:txBody>
      </p:sp>
      <p:sp>
        <p:nvSpPr>
          <p:cNvPr id="12" name="Рисунок 61">
            <a:extLst>
              <a:ext uri="{FF2B5EF4-FFF2-40B4-BE49-F238E27FC236}">
                <a16:creationId xmlns:a16="http://schemas.microsoft.com/office/drawing/2014/main" xmlns="" id="{8F83C88C-32EA-F45A-D12E-84C6406F11E7}"/>
              </a:ext>
            </a:extLst>
          </p:cNvPr>
          <p:cNvSpPr>
            <a:spLocks noGrp="1"/>
          </p:cNvSpPr>
          <p:nvPr>
            <p:ph type="pic" sz="quarter" idx="60" hasCustomPrompt="1"/>
          </p:nvPr>
        </p:nvSpPr>
        <p:spPr>
          <a:xfrm>
            <a:off x="6275388" y="1525369"/>
            <a:ext cx="1908175" cy="2294135"/>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13" name="Текст 16">
            <a:extLst>
              <a:ext uri="{FF2B5EF4-FFF2-40B4-BE49-F238E27FC236}">
                <a16:creationId xmlns:a16="http://schemas.microsoft.com/office/drawing/2014/main" xmlns="" id="{BCF717AB-CC4F-3EEA-C4DA-DDC3E79BBB6E}"/>
              </a:ext>
            </a:extLst>
          </p:cNvPr>
          <p:cNvSpPr>
            <a:spLocks noGrp="1"/>
          </p:cNvSpPr>
          <p:nvPr>
            <p:ph type="body" sz="quarter" idx="61" hasCustomPrompt="1"/>
          </p:nvPr>
        </p:nvSpPr>
        <p:spPr>
          <a:xfrm>
            <a:off x="8444330" y="2794661"/>
            <a:ext cx="2936032" cy="875639"/>
          </a:xfrm>
          <a:prstGeom prst="rect">
            <a:avLst/>
          </a:prstGeom>
        </p:spPr>
        <p:txBody>
          <a:bodyPr lIns="0" tIns="0" rIns="0" bIns="0"/>
          <a:lstStyle>
            <a:lvl1pPr marL="0" indent="0">
              <a:lnSpc>
                <a:spcPts val="1143"/>
              </a:lnSpc>
              <a:buClr>
                <a:srgbClr val="009FE3"/>
              </a:buClr>
              <a:buSzPct val="140000"/>
              <a:buFont typeface="Arial" panose="020B0604020202020204" pitchFamily="34" charset="0"/>
              <a:buNone/>
              <a:defRPr sz="800" b="0" spc="0">
                <a:solidFill>
                  <a:srgbClr val="333333"/>
                </a:solidFill>
                <a:latin typeface="+mn-lt"/>
              </a:defRPr>
            </a:lvl1pPr>
          </a:lstStyle>
          <a:p>
            <a:pPr>
              <a:lnSpc>
                <a:spcPts val="1143"/>
              </a:lnSpc>
            </a:pPr>
            <a:r>
              <a:rPr lang="en-US" sz="800" dirty="0">
                <a:solidFill>
                  <a:srgbClr val="333333"/>
                </a:solidFill>
                <a:latin typeface="+mn-lt"/>
                <a:ea typeface="Verdana Regular" pitchFamily="34" charset="-122"/>
                <a:cs typeface="Verdana Regular" pitchFamily="34" charset="-120"/>
              </a:rPr>
              <a:t>Insert your text here. Insert your text here. Insert your text here. Insert your text here. Insert your text here. Insert your text here. Insert your text here. Insert your text here. Insert your text here. Insert your text here.</a:t>
            </a:r>
            <a:endParaRPr lang="en-US" sz="800" dirty="0">
              <a:latin typeface="+mn-lt"/>
            </a:endParaRPr>
          </a:p>
        </p:txBody>
      </p:sp>
      <p:sp>
        <p:nvSpPr>
          <p:cNvPr id="14" name="Текст 16">
            <a:extLst>
              <a:ext uri="{FF2B5EF4-FFF2-40B4-BE49-F238E27FC236}">
                <a16:creationId xmlns:a16="http://schemas.microsoft.com/office/drawing/2014/main" xmlns="" id="{84353584-05DA-8746-C528-FC0EA8D90EB2}"/>
              </a:ext>
            </a:extLst>
          </p:cNvPr>
          <p:cNvSpPr>
            <a:spLocks noGrp="1"/>
          </p:cNvSpPr>
          <p:nvPr>
            <p:ph type="body" sz="quarter" idx="62" hasCustomPrompt="1"/>
          </p:nvPr>
        </p:nvSpPr>
        <p:spPr>
          <a:xfrm>
            <a:off x="8444332" y="1697681"/>
            <a:ext cx="2936033" cy="277689"/>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ru-RU" sz="1201" b="1" dirty="0">
                <a:solidFill>
                  <a:srgbClr val="333333"/>
                </a:solidFill>
                <a:latin typeface="+mn-lt"/>
                <a:ea typeface="Verdana Bold" pitchFamily="34" charset="-122"/>
                <a:cs typeface="Verdana Bold" pitchFamily="34" charset="-120"/>
              </a:rPr>
              <a:t>ИМЯ ФАМИЛИЯ</a:t>
            </a:r>
            <a:endParaRPr lang="en-US" sz="1201" dirty="0">
              <a:latin typeface="+mn-lt"/>
            </a:endParaRPr>
          </a:p>
        </p:txBody>
      </p:sp>
      <p:sp>
        <p:nvSpPr>
          <p:cNvPr id="15" name="Текст 16">
            <a:extLst>
              <a:ext uri="{FF2B5EF4-FFF2-40B4-BE49-F238E27FC236}">
                <a16:creationId xmlns:a16="http://schemas.microsoft.com/office/drawing/2014/main" xmlns="" id="{9B36D1C0-8CFA-A83E-471B-9F7499CB81E0}"/>
              </a:ext>
            </a:extLst>
          </p:cNvPr>
          <p:cNvSpPr>
            <a:spLocks noGrp="1"/>
          </p:cNvSpPr>
          <p:nvPr>
            <p:ph type="body" sz="quarter" idx="63" hasCustomPrompt="1"/>
          </p:nvPr>
        </p:nvSpPr>
        <p:spPr>
          <a:xfrm>
            <a:off x="8444330" y="2217680"/>
            <a:ext cx="2936032" cy="412034"/>
          </a:xfrm>
          <a:prstGeom prst="rect">
            <a:avLst/>
          </a:prstGeom>
        </p:spPr>
        <p:txBody>
          <a:bodyPr lIns="0" tIns="0" rIns="0" bIns="0"/>
          <a:lstStyle>
            <a:lvl1pPr>
              <a:lnSpc>
                <a:spcPct val="100000"/>
              </a:lnSpc>
              <a:defRPr sz="800" b="1" spc="0">
                <a:solidFill>
                  <a:srgbClr val="004494"/>
                </a:solidFill>
                <a:latin typeface="+mn-lt"/>
              </a:defRPr>
            </a:lvl1pPr>
          </a:lstStyle>
          <a:p>
            <a:pPr lvl="0"/>
            <a:r>
              <a:rPr lang="ru-RU" dirty="0"/>
              <a:t>Должность в 2 строки максимум</a:t>
            </a:r>
          </a:p>
        </p:txBody>
      </p:sp>
      <p:sp>
        <p:nvSpPr>
          <p:cNvPr id="16" name="Image 9" descr="preencoded.png">
            <a:extLst>
              <a:ext uri="{FF2B5EF4-FFF2-40B4-BE49-F238E27FC236}">
                <a16:creationId xmlns:a16="http://schemas.microsoft.com/office/drawing/2014/main" xmlns="" id="{6FF5B119-D38A-B8EF-7619-BA614DF5D52A}"/>
              </a:ext>
            </a:extLst>
          </p:cNvPr>
          <p:cNvSpPr/>
          <p:nvPr userDrawn="1"/>
        </p:nvSpPr>
        <p:spPr>
          <a:xfrm>
            <a:off x="587375" y="3982819"/>
            <a:ext cx="5331749" cy="2294135"/>
          </a:xfrm>
          <a:prstGeom prst="rect">
            <a:avLst/>
          </a:prstGeom>
          <a:solidFill>
            <a:srgbClr val="F8F8F8"/>
          </a:solidFill>
          <a:ln w="6096" cap="flat">
            <a:noFill/>
            <a:prstDash val="solid"/>
            <a:miter/>
          </a:ln>
        </p:spPr>
        <p:txBody>
          <a:bodyPr rtlCol="0" anchor="ctr"/>
          <a:lstStyle/>
          <a:p>
            <a:endParaRPr lang="ru-RU" sz="908"/>
          </a:p>
        </p:txBody>
      </p:sp>
      <p:sp>
        <p:nvSpPr>
          <p:cNvPr id="17" name="Рисунок 61">
            <a:extLst>
              <a:ext uri="{FF2B5EF4-FFF2-40B4-BE49-F238E27FC236}">
                <a16:creationId xmlns:a16="http://schemas.microsoft.com/office/drawing/2014/main" xmlns="" id="{650640BD-898D-8B64-6090-A52FF6606704}"/>
              </a:ext>
            </a:extLst>
          </p:cNvPr>
          <p:cNvSpPr>
            <a:spLocks noGrp="1"/>
          </p:cNvSpPr>
          <p:nvPr>
            <p:ph type="pic" sz="quarter" idx="64" hasCustomPrompt="1"/>
          </p:nvPr>
        </p:nvSpPr>
        <p:spPr>
          <a:xfrm>
            <a:off x="587375" y="3982819"/>
            <a:ext cx="1908175" cy="2294135"/>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18" name="Текст 16">
            <a:extLst>
              <a:ext uri="{FF2B5EF4-FFF2-40B4-BE49-F238E27FC236}">
                <a16:creationId xmlns:a16="http://schemas.microsoft.com/office/drawing/2014/main" xmlns="" id="{2A53D3EF-C875-9A1A-88CC-6AB48028C552}"/>
              </a:ext>
            </a:extLst>
          </p:cNvPr>
          <p:cNvSpPr>
            <a:spLocks noGrp="1"/>
          </p:cNvSpPr>
          <p:nvPr>
            <p:ph type="body" sz="quarter" idx="65" hasCustomPrompt="1"/>
          </p:nvPr>
        </p:nvSpPr>
        <p:spPr>
          <a:xfrm>
            <a:off x="2737016" y="5252111"/>
            <a:ext cx="2936032" cy="875639"/>
          </a:xfrm>
          <a:prstGeom prst="rect">
            <a:avLst/>
          </a:prstGeom>
        </p:spPr>
        <p:txBody>
          <a:bodyPr lIns="0" tIns="0" rIns="0" bIns="0"/>
          <a:lstStyle>
            <a:lvl1pPr marL="0" indent="0">
              <a:lnSpc>
                <a:spcPts val="1143"/>
              </a:lnSpc>
              <a:buClr>
                <a:srgbClr val="009FE3"/>
              </a:buClr>
              <a:buSzPct val="140000"/>
              <a:buFont typeface="Arial" panose="020B0604020202020204" pitchFamily="34" charset="0"/>
              <a:buNone/>
              <a:defRPr sz="800" b="0" spc="0">
                <a:solidFill>
                  <a:srgbClr val="333333"/>
                </a:solidFill>
                <a:latin typeface="+mn-lt"/>
              </a:defRPr>
            </a:lvl1pPr>
          </a:lstStyle>
          <a:p>
            <a:pPr>
              <a:lnSpc>
                <a:spcPts val="1143"/>
              </a:lnSpc>
            </a:pPr>
            <a:r>
              <a:rPr lang="en-US" sz="800" dirty="0">
                <a:solidFill>
                  <a:srgbClr val="333333"/>
                </a:solidFill>
                <a:latin typeface="+mn-lt"/>
                <a:ea typeface="Verdana Regular" pitchFamily="34" charset="-122"/>
                <a:cs typeface="Verdana Regular" pitchFamily="34" charset="-120"/>
              </a:rPr>
              <a:t>Insert your text here. Insert your text here. Insert your text here. Insert your text here. Insert your text here. Insert your text here. Insert your text here. Insert your text here. Insert your text here. Insert your text here.</a:t>
            </a:r>
            <a:endParaRPr lang="en-US" sz="800" dirty="0">
              <a:latin typeface="+mn-lt"/>
            </a:endParaRPr>
          </a:p>
        </p:txBody>
      </p:sp>
      <p:sp>
        <p:nvSpPr>
          <p:cNvPr id="19" name="Текст 16">
            <a:extLst>
              <a:ext uri="{FF2B5EF4-FFF2-40B4-BE49-F238E27FC236}">
                <a16:creationId xmlns:a16="http://schemas.microsoft.com/office/drawing/2014/main" xmlns="" id="{13C9086C-6D28-3345-5C87-518B6609E4F1}"/>
              </a:ext>
            </a:extLst>
          </p:cNvPr>
          <p:cNvSpPr>
            <a:spLocks noGrp="1"/>
          </p:cNvSpPr>
          <p:nvPr>
            <p:ph type="body" sz="quarter" idx="66" hasCustomPrompt="1"/>
          </p:nvPr>
        </p:nvSpPr>
        <p:spPr>
          <a:xfrm>
            <a:off x="2737015" y="4155144"/>
            <a:ext cx="2936033" cy="277689"/>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ru-RU" sz="1201" b="1" dirty="0">
                <a:solidFill>
                  <a:srgbClr val="333333"/>
                </a:solidFill>
                <a:latin typeface="+mn-lt"/>
                <a:ea typeface="Verdana Bold" pitchFamily="34" charset="-122"/>
                <a:cs typeface="Verdana Bold" pitchFamily="34" charset="-120"/>
              </a:rPr>
              <a:t>ИМЯ ФАМИЛИЯ</a:t>
            </a:r>
            <a:endParaRPr lang="en-US" sz="1201" dirty="0">
              <a:latin typeface="+mn-lt"/>
            </a:endParaRPr>
          </a:p>
        </p:txBody>
      </p:sp>
      <p:sp>
        <p:nvSpPr>
          <p:cNvPr id="20" name="Текст 16">
            <a:extLst>
              <a:ext uri="{FF2B5EF4-FFF2-40B4-BE49-F238E27FC236}">
                <a16:creationId xmlns:a16="http://schemas.microsoft.com/office/drawing/2014/main" xmlns="" id="{561D44BF-9853-DD1B-D364-241ACC74B47A}"/>
              </a:ext>
            </a:extLst>
          </p:cNvPr>
          <p:cNvSpPr>
            <a:spLocks noGrp="1"/>
          </p:cNvSpPr>
          <p:nvPr>
            <p:ph type="body" sz="quarter" idx="67" hasCustomPrompt="1"/>
          </p:nvPr>
        </p:nvSpPr>
        <p:spPr>
          <a:xfrm>
            <a:off x="2737016" y="4675130"/>
            <a:ext cx="2936032" cy="412034"/>
          </a:xfrm>
          <a:prstGeom prst="rect">
            <a:avLst/>
          </a:prstGeom>
        </p:spPr>
        <p:txBody>
          <a:bodyPr lIns="0" tIns="0" rIns="0" bIns="0"/>
          <a:lstStyle>
            <a:lvl1pPr>
              <a:lnSpc>
                <a:spcPct val="100000"/>
              </a:lnSpc>
              <a:defRPr sz="800" b="1" spc="0">
                <a:solidFill>
                  <a:srgbClr val="004494"/>
                </a:solidFill>
                <a:latin typeface="+mn-lt"/>
              </a:defRPr>
            </a:lvl1pPr>
          </a:lstStyle>
          <a:p>
            <a:pPr lvl="0"/>
            <a:r>
              <a:rPr lang="ru-RU" dirty="0"/>
              <a:t>Должность в 2 строки максимум</a:t>
            </a:r>
          </a:p>
        </p:txBody>
      </p:sp>
      <p:sp>
        <p:nvSpPr>
          <p:cNvPr id="21" name="Image 9" descr="preencoded.png">
            <a:extLst>
              <a:ext uri="{FF2B5EF4-FFF2-40B4-BE49-F238E27FC236}">
                <a16:creationId xmlns:a16="http://schemas.microsoft.com/office/drawing/2014/main" xmlns="" id="{F4A56C65-C737-810A-C093-64008BF1E2F6}"/>
              </a:ext>
            </a:extLst>
          </p:cNvPr>
          <p:cNvSpPr/>
          <p:nvPr userDrawn="1"/>
        </p:nvSpPr>
        <p:spPr>
          <a:xfrm>
            <a:off x="6275387" y="3982819"/>
            <a:ext cx="5340349" cy="2294135"/>
          </a:xfrm>
          <a:prstGeom prst="rect">
            <a:avLst/>
          </a:prstGeom>
          <a:solidFill>
            <a:srgbClr val="F8F8F8"/>
          </a:solidFill>
          <a:ln w="6096" cap="flat">
            <a:noFill/>
            <a:prstDash val="solid"/>
            <a:miter/>
          </a:ln>
        </p:spPr>
        <p:txBody>
          <a:bodyPr rtlCol="0" anchor="ctr"/>
          <a:lstStyle/>
          <a:p>
            <a:endParaRPr lang="ru-RU" sz="908"/>
          </a:p>
        </p:txBody>
      </p:sp>
      <p:sp>
        <p:nvSpPr>
          <p:cNvPr id="22" name="Рисунок 61">
            <a:extLst>
              <a:ext uri="{FF2B5EF4-FFF2-40B4-BE49-F238E27FC236}">
                <a16:creationId xmlns:a16="http://schemas.microsoft.com/office/drawing/2014/main" xmlns="" id="{86A049F1-BCFA-0345-F689-433CEB67A9C0}"/>
              </a:ext>
            </a:extLst>
          </p:cNvPr>
          <p:cNvSpPr>
            <a:spLocks noGrp="1"/>
          </p:cNvSpPr>
          <p:nvPr>
            <p:ph type="pic" sz="quarter" idx="68" hasCustomPrompt="1"/>
          </p:nvPr>
        </p:nvSpPr>
        <p:spPr>
          <a:xfrm>
            <a:off x="6275388" y="3982819"/>
            <a:ext cx="1908175" cy="2294135"/>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23" name="Текст 16">
            <a:extLst>
              <a:ext uri="{FF2B5EF4-FFF2-40B4-BE49-F238E27FC236}">
                <a16:creationId xmlns:a16="http://schemas.microsoft.com/office/drawing/2014/main" xmlns="" id="{A8AC0C0E-803C-218C-0446-9A7D9D3F8235}"/>
              </a:ext>
            </a:extLst>
          </p:cNvPr>
          <p:cNvSpPr>
            <a:spLocks noGrp="1"/>
          </p:cNvSpPr>
          <p:nvPr>
            <p:ph type="body" sz="quarter" idx="69" hasCustomPrompt="1"/>
          </p:nvPr>
        </p:nvSpPr>
        <p:spPr>
          <a:xfrm>
            <a:off x="8444330" y="5252111"/>
            <a:ext cx="2936032" cy="875639"/>
          </a:xfrm>
          <a:prstGeom prst="rect">
            <a:avLst/>
          </a:prstGeom>
        </p:spPr>
        <p:txBody>
          <a:bodyPr lIns="0" tIns="0" rIns="0" bIns="0"/>
          <a:lstStyle>
            <a:lvl1pPr marL="0" indent="0">
              <a:lnSpc>
                <a:spcPts val="1143"/>
              </a:lnSpc>
              <a:buClr>
                <a:srgbClr val="009FE3"/>
              </a:buClr>
              <a:buSzPct val="140000"/>
              <a:buFont typeface="Arial" panose="020B0604020202020204" pitchFamily="34" charset="0"/>
              <a:buNone/>
              <a:defRPr sz="800" b="0" spc="0">
                <a:solidFill>
                  <a:srgbClr val="333333"/>
                </a:solidFill>
                <a:latin typeface="+mn-lt"/>
              </a:defRPr>
            </a:lvl1pPr>
          </a:lstStyle>
          <a:p>
            <a:pPr>
              <a:lnSpc>
                <a:spcPts val="1143"/>
              </a:lnSpc>
            </a:pPr>
            <a:r>
              <a:rPr lang="en-US" sz="800" dirty="0">
                <a:solidFill>
                  <a:srgbClr val="333333"/>
                </a:solidFill>
                <a:latin typeface="+mn-lt"/>
                <a:ea typeface="Verdana Regular" pitchFamily="34" charset="-122"/>
                <a:cs typeface="Verdana Regular" pitchFamily="34" charset="-120"/>
              </a:rPr>
              <a:t>Insert your text here. Insert your text here. Insert your text here. Insert your text here. Insert your text here. Insert your text here. Insert your text here. Insert your text here. Insert your text here. Insert your text here.</a:t>
            </a:r>
            <a:endParaRPr lang="en-US" sz="800" dirty="0">
              <a:latin typeface="+mn-lt"/>
            </a:endParaRPr>
          </a:p>
        </p:txBody>
      </p:sp>
      <p:sp>
        <p:nvSpPr>
          <p:cNvPr id="24" name="Текст 16">
            <a:extLst>
              <a:ext uri="{FF2B5EF4-FFF2-40B4-BE49-F238E27FC236}">
                <a16:creationId xmlns:a16="http://schemas.microsoft.com/office/drawing/2014/main" xmlns="" id="{39EC0846-4735-49DA-AB37-60F257C2C1F0}"/>
              </a:ext>
            </a:extLst>
          </p:cNvPr>
          <p:cNvSpPr>
            <a:spLocks noGrp="1"/>
          </p:cNvSpPr>
          <p:nvPr>
            <p:ph type="body" sz="quarter" idx="70" hasCustomPrompt="1"/>
          </p:nvPr>
        </p:nvSpPr>
        <p:spPr>
          <a:xfrm>
            <a:off x="8444333" y="4155144"/>
            <a:ext cx="2936030" cy="277689"/>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ru-RU" sz="1201" b="1" dirty="0">
                <a:solidFill>
                  <a:srgbClr val="333333"/>
                </a:solidFill>
                <a:latin typeface="+mn-lt"/>
                <a:ea typeface="Verdana Bold" pitchFamily="34" charset="-122"/>
                <a:cs typeface="Verdana Bold" pitchFamily="34" charset="-120"/>
              </a:rPr>
              <a:t>ИМЯ ФАМИЛИЯ</a:t>
            </a:r>
            <a:endParaRPr lang="en-US" sz="1201" dirty="0">
              <a:latin typeface="+mn-lt"/>
            </a:endParaRPr>
          </a:p>
        </p:txBody>
      </p:sp>
      <p:sp>
        <p:nvSpPr>
          <p:cNvPr id="25" name="Текст 16">
            <a:extLst>
              <a:ext uri="{FF2B5EF4-FFF2-40B4-BE49-F238E27FC236}">
                <a16:creationId xmlns:a16="http://schemas.microsoft.com/office/drawing/2014/main" xmlns="" id="{62AC92D0-4038-3581-AE4E-68A6FB5F06F2}"/>
              </a:ext>
            </a:extLst>
          </p:cNvPr>
          <p:cNvSpPr>
            <a:spLocks noGrp="1"/>
          </p:cNvSpPr>
          <p:nvPr>
            <p:ph type="body" sz="quarter" idx="71" hasCustomPrompt="1"/>
          </p:nvPr>
        </p:nvSpPr>
        <p:spPr>
          <a:xfrm>
            <a:off x="8444330" y="4675130"/>
            <a:ext cx="2936032" cy="412034"/>
          </a:xfrm>
          <a:prstGeom prst="rect">
            <a:avLst/>
          </a:prstGeom>
        </p:spPr>
        <p:txBody>
          <a:bodyPr lIns="0" tIns="0" rIns="0" bIns="0"/>
          <a:lstStyle>
            <a:lvl1pPr>
              <a:lnSpc>
                <a:spcPct val="100000"/>
              </a:lnSpc>
              <a:defRPr sz="800" b="1" spc="0">
                <a:solidFill>
                  <a:srgbClr val="004494"/>
                </a:solidFill>
                <a:latin typeface="+mn-lt"/>
              </a:defRPr>
            </a:lvl1pPr>
          </a:lstStyle>
          <a:p>
            <a:pPr lvl="0"/>
            <a:r>
              <a:rPr lang="ru-RU" dirty="0"/>
              <a:t>Должность в 2 строки максимум</a:t>
            </a:r>
          </a:p>
        </p:txBody>
      </p:sp>
      <p:pic>
        <p:nvPicPr>
          <p:cNvPr id="41" name="Google Shape;12;p1" descr="preencoded.png">
            <a:extLst>
              <a:ext uri="{FF2B5EF4-FFF2-40B4-BE49-F238E27FC236}">
                <a16:creationId xmlns:a16="http://schemas.microsoft.com/office/drawing/2014/main" xmlns="" id="{2F8DF68D-E2E1-425D-AB8F-06E027E074E2}"/>
              </a:ext>
            </a:extLst>
          </p:cNvPr>
          <p:cNvPicPr preferRelativeResize="0"/>
          <p:nvPr userDrawn="1"/>
        </p:nvPicPr>
        <p:blipFill rotWithShape="1">
          <a:blip r:embed="rId3">
            <a:alphaModFix/>
          </a:blip>
          <a:srcRect/>
          <a:stretch/>
        </p:blipFill>
        <p:spPr>
          <a:xfrm>
            <a:off x="580694" y="6595640"/>
            <a:ext cx="11035044" cy="183043"/>
          </a:xfrm>
          <a:prstGeom prst="rect">
            <a:avLst/>
          </a:prstGeom>
          <a:noFill/>
          <a:ln>
            <a:noFill/>
          </a:ln>
        </p:spPr>
      </p:pic>
      <p:sp>
        <p:nvSpPr>
          <p:cNvPr id="42" name="Текст 16">
            <a:extLst>
              <a:ext uri="{FF2B5EF4-FFF2-40B4-BE49-F238E27FC236}">
                <a16:creationId xmlns:a16="http://schemas.microsoft.com/office/drawing/2014/main" xmlns="" id="{0269301F-1F9D-438F-A1FF-369D3BDB66F5}"/>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43" name="Прямоугольник 29">
            <a:extLst>
              <a:ext uri="{FF2B5EF4-FFF2-40B4-BE49-F238E27FC236}">
                <a16:creationId xmlns:a16="http://schemas.microsoft.com/office/drawing/2014/main" xmlns="" id="{88417D05-95A7-4A9C-BF35-B53D5DC02D07}"/>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44" name="Текст 16">
            <a:extLst>
              <a:ext uri="{FF2B5EF4-FFF2-40B4-BE49-F238E27FC236}">
                <a16:creationId xmlns:a16="http://schemas.microsoft.com/office/drawing/2014/main" xmlns="" id="{0946C4C5-9A47-4345-BD77-DA36DBBA1E41}"/>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45" name="Текст 16">
            <a:extLst>
              <a:ext uri="{FF2B5EF4-FFF2-40B4-BE49-F238E27FC236}">
                <a16:creationId xmlns:a16="http://schemas.microsoft.com/office/drawing/2014/main" xmlns="" id="{58ED281D-8C08-4324-9819-59BD29CE5D8F}"/>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46" name="Текст 16">
            <a:extLst>
              <a:ext uri="{FF2B5EF4-FFF2-40B4-BE49-F238E27FC236}">
                <a16:creationId xmlns:a16="http://schemas.microsoft.com/office/drawing/2014/main" xmlns="" id="{611714CB-D524-4B3B-90F9-C16F36D2278C}"/>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47" name="Текст 16">
            <a:extLst>
              <a:ext uri="{FF2B5EF4-FFF2-40B4-BE49-F238E27FC236}">
                <a16:creationId xmlns:a16="http://schemas.microsoft.com/office/drawing/2014/main" xmlns="" id="{A4122719-A57A-4056-AFA5-D632D6B67E0C}"/>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48" name="Текст 16">
            <a:extLst>
              <a:ext uri="{FF2B5EF4-FFF2-40B4-BE49-F238E27FC236}">
                <a16:creationId xmlns:a16="http://schemas.microsoft.com/office/drawing/2014/main" xmlns="" id="{1A187582-CD5E-4DEC-A5AD-46485B9D9CC0}"/>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49" name="Текст 16">
            <a:extLst>
              <a:ext uri="{FF2B5EF4-FFF2-40B4-BE49-F238E27FC236}">
                <a16:creationId xmlns:a16="http://schemas.microsoft.com/office/drawing/2014/main" xmlns="" id="{2B1C0FCB-F519-4024-B65D-CB40D7716BF7}"/>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50" name="Прямая соединительная линия 46">
            <a:extLst>
              <a:ext uri="{FF2B5EF4-FFF2-40B4-BE49-F238E27FC236}">
                <a16:creationId xmlns:a16="http://schemas.microsoft.com/office/drawing/2014/main" xmlns="" id="{B9B479B4-66E1-41A5-BECF-6C301C59754B}"/>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51" name="Группа 48">
            <a:extLst>
              <a:ext uri="{FF2B5EF4-FFF2-40B4-BE49-F238E27FC236}">
                <a16:creationId xmlns:a16="http://schemas.microsoft.com/office/drawing/2014/main" xmlns="" id="{B9BB33C6-9347-4D87-91CA-169CF6EEE4A4}"/>
              </a:ext>
            </a:extLst>
          </p:cNvPr>
          <p:cNvGrpSpPr/>
          <p:nvPr userDrawn="1"/>
        </p:nvGrpSpPr>
        <p:grpSpPr>
          <a:xfrm>
            <a:off x="50803" y="43806"/>
            <a:ext cx="294721" cy="190465"/>
            <a:chOff x="5645187" y="1645875"/>
            <a:chExt cx="2732773" cy="2173616"/>
          </a:xfrm>
          <a:solidFill>
            <a:schemeClr val="lt1"/>
          </a:solidFill>
        </p:grpSpPr>
        <p:sp>
          <p:nvSpPr>
            <p:cNvPr id="52" name="Полилиния 49">
              <a:extLst>
                <a:ext uri="{FF2B5EF4-FFF2-40B4-BE49-F238E27FC236}">
                  <a16:creationId xmlns:a16="http://schemas.microsoft.com/office/drawing/2014/main" xmlns="" id="{70C76229-AAE1-4A63-9188-3EA53257AB91}"/>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53" name="Полилиния 50">
              <a:extLst>
                <a:ext uri="{FF2B5EF4-FFF2-40B4-BE49-F238E27FC236}">
                  <a16:creationId xmlns:a16="http://schemas.microsoft.com/office/drawing/2014/main" xmlns="" id="{44371C77-4B72-486A-B20E-FB97CD7F1E0C}"/>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54" name="Полилиния 51">
              <a:extLst>
                <a:ext uri="{FF2B5EF4-FFF2-40B4-BE49-F238E27FC236}">
                  <a16:creationId xmlns:a16="http://schemas.microsoft.com/office/drawing/2014/main" xmlns="" id="{DFA3C967-224D-427F-B8E2-12D0F447DABB}"/>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55" name="Group 32">
            <a:extLst>
              <a:ext uri="{FF2B5EF4-FFF2-40B4-BE49-F238E27FC236}">
                <a16:creationId xmlns:a16="http://schemas.microsoft.com/office/drawing/2014/main" xmlns="" id="{58BD2F91-E7EB-4637-A10D-E5CF29A5D69B}"/>
              </a:ext>
            </a:extLst>
          </p:cNvPr>
          <p:cNvGrpSpPr/>
          <p:nvPr userDrawn="1"/>
        </p:nvGrpSpPr>
        <p:grpSpPr>
          <a:xfrm>
            <a:off x="-8878" y="-5773"/>
            <a:ext cx="339078" cy="311173"/>
            <a:chOff x="-8878" y="-5773"/>
            <a:chExt cx="339078" cy="311173"/>
          </a:xfrm>
        </p:grpSpPr>
        <p:sp>
          <p:nvSpPr>
            <p:cNvPr id="56" name="Прямоугольник 47">
              <a:extLst>
                <a:ext uri="{FF2B5EF4-FFF2-40B4-BE49-F238E27FC236}">
                  <a16:creationId xmlns:a16="http://schemas.microsoft.com/office/drawing/2014/main" xmlns="" id="{5F7F2370-7E7A-40C9-917A-4F2087E49B8E}"/>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57" name="Группа 48">
              <a:extLst>
                <a:ext uri="{FF2B5EF4-FFF2-40B4-BE49-F238E27FC236}">
                  <a16:creationId xmlns:a16="http://schemas.microsoft.com/office/drawing/2014/main" xmlns="" id="{6477980C-8402-4B74-8E67-C5ECC9AC97BB}"/>
                </a:ext>
              </a:extLst>
            </p:cNvPr>
            <p:cNvGrpSpPr/>
            <p:nvPr userDrawn="1"/>
          </p:nvGrpSpPr>
          <p:grpSpPr>
            <a:xfrm>
              <a:off x="41277" y="43805"/>
              <a:ext cx="239461" cy="190465"/>
              <a:chOff x="5645187" y="1645875"/>
              <a:chExt cx="2732773" cy="2173616"/>
            </a:xfrm>
            <a:solidFill>
              <a:schemeClr val="lt1"/>
            </a:solidFill>
          </p:grpSpPr>
          <p:sp>
            <p:nvSpPr>
              <p:cNvPr id="58" name="Полилиния 49">
                <a:extLst>
                  <a:ext uri="{FF2B5EF4-FFF2-40B4-BE49-F238E27FC236}">
                    <a16:creationId xmlns:a16="http://schemas.microsoft.com/office/drawing/2014/main" xmlns="" id="{DD351178-9847-45F3-B593-8BA44D46EB33}"/>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59" name="Полилиния 50">
                <a:extLst>
                  <a:ext uri="{FF2B5EF4-FFF2-40B4-BE49-F238E27FC236}">
                    <a16:creationId xmlns:a16="http://schemas.microsoft.com/office/drawing/2014/main" xmlns="" id="{E0E52349-F27F-41CB-819D-60DE4DEE231D}"/>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60" name="Полилиния 51">
                <a:extLst>
                  <a:ext uri="{FF2B5EF4-FFF2-40B4-BE49-F238E27FC236}">
                    <a16:creationId xmlns:a16="http://schemas.microsoft.com/office/drawing/2014/main" xmlns="" id="{8ABB141A-EFBB-47AA-8D4F-F2EEF759876B}"/>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62" name="Прямоугольник 30">
            <a:extLst>
              <a:ext uri="{FF2B5EF4-FFF2-40B4-BE49-F238E27FC236}">
                <a16:creationId xmlns:a16="http://schemas.microsoft.com/office/drawing/2014/main" xmlns="" id="{AAA77194-2525-43E0-A461-24554882C7BE}"/>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 name="TextBox 1">
            <a:extLst>
              <a:ext uri="{FF2B5EF4-FFF2-40B4-BE49-F238E27FC236}">
                <a16:creationId xmlns:a16="http://schemas.microsoft.com/office/drawing/2014/main" xmlns="" id="{C4C15A66-3BF9-CA61-E942-6ED0818F8D8F}"/>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22663990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Слайд с описанием команды или персонала 2">
    <p:spTree>
      <p:nvGrpSpPr>
        <p:cNvPr id="1" name=""/>
        <p:cNvGrpSpPr/>
        <p:nvPr/>
      </p:nvGrpSpPr>
      <p:grpSpPr>
        <a:xfrm>
          <a:off x="0" y="0"/>
          <a:ext cx="0" cy="0"/>
          <a:chOff x="0" y="0"/>
          <a:chExt cx="0" cy="0"/>
        </a:xfrm>
      </p:grpSpPr>
      <p:sp>
        <p:nvSpPr>
          <p:cNvPr id="5" name="Заголовок 11">
            <a:extLst>
              <a:ext uri="{FF2B5EF4-FFF2-40B4-BE49-F238E27FC236}">
                <a16:creationId xmlns:a16="http://schemas.microsoft.com/office/drawing/2014/main" xmlns="" id="{82EB1144-D285-2C97-5F49-6B17433AE53D}"/>
              </a:ext>
            </a:extLst>
          </p:cNvPr>
          <p:cNvSpPr>
            <a:spLocks noGrp="1"/>
          </p:cNvSpPr>
          <p:nvPr>
            <p:ph type="title" hasCustomPrompt="1"/>
          </p:nvPr>
        </p:nvSpPr>
        <p:spPr>
          <a:xfrm>
            <a:off x="572187" y="490208"/>
            <a:ext cx="11032438" cy="920450"/>
          </a:xfrm>
          <a:prstGeom prst="rect">
            <a:avLst/>
          </a:prstGeom>
        </p:spPr>
        <p:txBody>
          <a:bodyPr lIns="0" tIns="0" rIns="0" bIns="0"/>
          <a:lstStyle>
            <a:lvl1pPr>
              <a:defRPr sz="2500" b="1">
                <a:solidFill>
                  <a:srgbClr val="004494"/>
                </a:solidFill>
                <a:latin typeface="+mj-lt"/>
              </a:defRPr>
            </a:lvl1pPr>
          </a:lstStyle>
          <a:p>
            <a:r>
              <a:rPr lang="ru-RU" dirty="0"/>
              <a:t>СЛАЙД С ОПИСАНИЕМ КОМАНДЫ</a:t>
            </a:r>
            <a:br>
              <a:rPr lang="ru-RU" dirty="0"/>
            </a:br>
            <a:r>
              <a:rPr lang="ru-RU" dirty="0"/>
              <a:t>ИЛИ ПЕРСОНАЛА</a:t>
            </a:r>
          </a:p>
        </p:txBody>
      </p:sp>
      <p:sp>
        <p:nvSpPr>
          <p:cNvPr id="6" name="Image 9" descr="preencoded.png">
            <a:extLst>
              <a:ext uri="{FF2B5EF4-FFF2-40B4-BE49-F238E27FC236}">
                <a16:creationId xmlns:a16="http://schemas.microsoft.com/office/drawing/2014/main" xmlns="" id="{F8C1C929-6359-E47A-10FB-676C0B52FAE3}"/>
              </a:ext>
            </a:extLst>
          </p:cNvPr>
          <p:cNvSpPr/>
          <p:nvPr userDrawn="1"/>
        </p:nvSpPr>
        <p:spPr>
          <a:xfrm>
            <a:off x="606590" y="1525369"/>
            <a:ext cx="5310023" cy="2294135"/>
          </a:xfrm>
          <a:prstGeom prst="rect">
            <a:avLst/>
          </a:prstGeom>
          <a:solidFill>
            <a:srgbClr val="F8F8F8"/>
          </a:solidFill>
          <a:ln w="6096" cap="flat">
            <a:noFill/>
            <a:prstDash val="solid"/>
            <a:miter/>
          </a:ln>
        </p:spPr>
        <p:txBody>
          <a:bodyPr rtlCol="0" anchor="ctr"/>
          <a:lstStyle/>
          <a:p>
            <a:endParaRPr lang="ru-RU" sz="908"/>
          </a:p>
        </p:txBody>
      </p:sp>
      <p:sp>
        <p:nvSpPr>
          <p:cNvPr id="7" name="Рисунок 61">
            <a:extLst>
              <a:ext uri="{FF2B5EF4-FFF2-40B4-BE49-F238E27FC236}">
                <a16:creationId xmlns:a16="http://schemas.microsoft.com/office/drawing/2014/main" xmlns="" id="{F214549B-3DBA-51E5-6361-92FF66FC96BA}"/>
              </a:ext>
            </a:extLst>
          </p:cNvPr>
          <p:cNvSpPr>
            <a:spLocks noGrp="1"/>
          </p:cNvSpPr>
          <p:nvPr>
            <p:ph type="pic" sz="quarter" idx="17" hasCustomPrompt="1"/>
          </p:nvPr>
        </p:nvSpPr>
        <p:spPr>
          <a:xfrm>
            <a:off x="605000" y="1525369"/>
            <a:ext cx="1890550" cy="2294135"/>
          </a:xfrm>
          <a:custGeom>
            <a:avLst/>
            <a:gdLst>
              <a:gd name="connsiteX0" fmla="*/ 0 w 1655872"/>
              <a:gd name="connsiteY0" fmla="*/ 0 h 2294135"/>
              <a:gd name="connsiteX1" fmla="*/ 1655872 w 1655872"/>
              <a:gd name="connsiteY1" fmla="*/ 0 h 2294135"/>
              <a:gd name="connsiteX2" fmla="*/ 1655872 w 1655872"/>
              <a:gd name="connsiteY2" fmla="*/ 2294135 h 2294135"/>
              <a:gd name="connsiteX3" fmla="*/ 0 w 1655872"/>
              <a:gd name="connsiteY3" fmla="*/ 2294135 h 2294135"/>
              <a:gd name="connsiteX4" fmla="*/ 0 w 1655872"/>
              <a:gd name="connsiteY4" fmla="*/ 0 h 2294135"/>
              <a:gd name="connsiteX0" fmla="*/ 0 w 1655872"/>
              <a:gd name="connsiteY0" fmla="*/ 0 h 2294135"/>
              <a:gd name="connsiteX1" fmla="*/ 1655872 w 1655872"/>
              <a:gd name="connsiteY1" fmla="*/ 0 h 2294135"/>
              <a:gd name="connsiteX2" fmla="*/ 1236772 w 1655872"/>
              <a:gd name="connsiteY2" fmla="*/ 2294135 h 2294135"/>
              <a:gd name="connsiteX3" fmla="*/ 0 w 1655872"/>
              <a:gd name="connsiteY3" fmla="*/ 2294135 h 2294135"/>
              <a:gd name="connsiteX4" fmla="*/ 0 w 1655872"/>
              <a:gd name="connsiteY4" fmla="*/ 0 h 2294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872" h="2294135">
                <a:moveTo>
                  <a:pt x="0" y="0"/>
                </a:moveTo>
                <a:lnTo>
                  <a:pt x="1655872" y="0"/>
                </a:lnTo>
                <a:lnTo>
                  <a:pt x="1236772" y="2294135"/>
                </a:lnTo>
                <a:lnTo>
                  <a:pt x="0" y="2294135"/>
                </a:lnTo>
                <a:lnTo>
                  <a:pt x="0" y="0"/>
                </a:lnTo>
                <a:close/>
              </a:path>
            </a:pathLst>
          </a:cu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8" name="Текст 16">
            <a:extLst>
              <a:ext uri="{FF2B5EF4-FFF2-40B4-BE49-F238E27FC236}">
                <a16:creationId xmlns:a16="http://schemas.microsoft.com/office/drawing/2014/main" xmlns="" id="{E89B320D-8A4F-DD6F-6848-6F556257A1C3}"/>
              </a:ext>
            </a:extLst>
          </p:cNvPr>
          <p:cNvSpPr>
            <a:spLocks noGrp="1"/>
          </p:cNvSpPr>
          <p:nvPr>
            <p:ph type="body" sz="quarter" idx="43" hasCustomPrompt="1"/>
          </p:nvPr>
        </p:nvSpPr>
        <p:spPr>
          <a:xfrm>
            <a:off x="2743366" y="2794662"/>
            <a:ext cx="2936032" cy="869472"/>
          </a:xfrm>
          <a:prstGeom prst="rect">
            <a:avLst/>
          </a:prstGeom>
        </p:spPr>
        <p:txBody>
          <a:bodyPr lIns="0" tIns="0" rIns="0" bIns="0"/>
          <a:lstStyle>
            <a:lvl1pPr marL="0" indent="0">
              <a:lnSpc>
                <a:spcPts val="1143"/>
              </a:lnSpc>
              <a:buClr>
                <a:srgbClr val="009FE3"/>
              </a:buClr>
              <a:buSzPct val="140000"/>
              <a:buFont typeface="Arial" panose="020B0604020202020204" pitchFamily="34" charset="0"/>
              <a:buNone/>
              <a:defRPr sz="800" b="0" spc="0">
                <a:solidFill>
                  <a:srgbClr val="333333"/>
                </a:solidFill>
                <a:latin typeface="+mn-lt"/>
              </a:defRPr>
            </a:lvl1pPr>
          </a:lstStyle>
          <a:p>
            <a:pPr>
              <a:lnSpc>
                <a:spcPts val="1143"/>
              </a:lnSpc>
            </a:pPr>
            <a:r>
              <a:rPr lang="en-US" sz="800" dirty="0">
                <a:solidFill>
                  <a:srgbClr val="333333"/>
                </a:solidFill>
                <a:latin typeface="+mn-lt"/>
                <a:ea typeface="Verdana Regular" pitchFamily="34" charset="-122"/>
                <a:cs typeface="Verdana Regular" pitchFamily="34" charset="-120"/>
              </a:rPr>
              <a:t>Insert your text here. Insert your text here. Insert your text here. Insert your text here. Insert your text here. Insert your text here. Insert your text here. Insert your text here. Insert your text here. Insert your text here.</a:t>
            </a:r>
            <a:endParaRPr lang="en-US" sz="800" dirty="0">
              <a:latin typeface="+mn-lt"/>
            </a:endParaRPr>
          </a:p>
        </p:txBody>
      </p:sp>
      <p:sp>
        <p:nvSpPr>
          <p:cNvPr id="9" name="Текст 16">
            <a:extLst>
              <a:ext uri="{FF2B5EF4-FFF2-40B4-BE49-F238E27FC236}">
                <a16:creationId xmlns:a16="http://schemas.microsoft.com/office/drawing/2014/main" xmlns="" id="{E8F0FBE8-AAE1-F0BB-A5EF-A75270687813}"/>
              </a:ext>
            </a:extLst>
          </p:cNvPr>
          <p:cNvSpPr>
            <a:spLocks noGrp="1"/>
          </p:cNvSpPr>
          <p:nvPr>
            <p:ph type="body" sz="quarter" idx="59" hasCustomPrompt="1"/>
          </p:nvPr>
        </p:nvSpPr>
        <p:spPr>
          <a:xfrm>
            <a:off x="2743365" y="1697681"/>
            <a:ext cx="2936033" cy="277689"/>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ru-RU" sz="1201" b="1" dirty="0">
                <a:solidFill>
                  <a:srgbClr val="333333"/>
                </a:solidFill>
                <a:latin typeface="+mn-lt"/>
                <a:ea typeface="Verdana Bold" pitchFamily="34" charset="-122"/>
                <a:cs typeface="Verdana Bold" pitchFamily="34" charset="-120"/>
              </a:rPr>
              <a:t>ИМЯ ФАМИЛИЯ</a:t>
            </a:r>
            <a:endParaRPr lang="en-US" sz="1201" dirty="0">
              <a:latin typeface="+mn-lt"/>
            </a:endParaRPr>
          </a:p>
        </p:txBody>
      </p:sp>
      <p:sp>
        <p:nvSpPr>
          <p:cNvPr id="10" name="Текст 16">
            <a:extLst>
              <a:ext uri="{FF2B5EF4-FFF2-40B4-BE49-F238E27FC236}">
                <a16:creationId xmlns:a16="http://schemas.microsoft.com/office/drawing/2014/main" xmlns="" id="{44F459B4-68F6-2082-BD62-FC3E58D0F26E}"/>
              </a:ext>
            </a:extLst>
          </p:cNvPr>
          <p:cNvSpPr>
            <a:spLocks noGrp="1"/>
          </p:cNvSpPr>
          <p:nvPr>
            <p:ph type="body" sz="quarter" idx="38" hasCustomPrompt="1"/>
          </p:nvPr>
        </p:nvSpPr>
        <p:spPr>
          <a:xfrm>
            <a:off x="2743366" y="2217680"/>
            <a:ext cx="2936032" cy="412034"/>
          </a:xfrm>
          <a:prstGeom prst="rect">
            <a:avLst/>
          </a:prstGeom>
        </p:spPr>
        <p:txBody>
          <a:bodyPr lIns="0" tIns="0" rIns="0" bIns="0"/>
          <a:lstStyle>
            <a:lvl1pPr>
              <a:lnSpc>
                <a:spcPct val="100000"/>
              </a:lnSpc>
              <a:defRPr sz="800" b="1" spc="0">
                <a:solidFill>
                  <a:srgbClr val="004494"/>
                </a:solidFill>
                <a:latin typeface="+mn-lt"/>
              </a:defRPr>
            </a:lvl1pPr>
          </a:lstStyle>
          <a:p>
            <a:pPr lvl="0"/>
            <a:r>
              <a:rPr lang="ru-RU" dirty="0"/>
              <a:t>Должность в 2 строки максимум</a:t>
            </a:r>
          </a:p>
        </p:txBody>
      </p:sp>
      <p:sp>
        <p:nvSpPr>
          <p:cNvPr id="11" name="Image 9" descr="preencoded.png">
            <a:extLst>
              <a:ext uri="{FF2B5EF4-FFF2-40B4-BE49-F238E27FC236}">
                <a16:creationId xmlns:a16="http://schemas.microsoft.com/office/drawing/2014/main" xmlns="" id="{A650F2FE-36F4-C6F4-3C3D-E6EE54FE7951}"/>
              </a:ext>
            </a:extLst>
          </p:cNvPr>
          <p:cNvSpPr/>
          <p:nvPr userDrawn="1"/>
        </p:nvSpPr>
        <p:spPr>
          <a:xfrm>
            <a:off x="6275387" y="1525369"/>
            <a:ext cx="5329237" cy="2294135"/>
          </a:xfrm>
          <a:prstGeom prst="rect">
            <a:avLst/>
          </a:prstGeom>
          <a:solidFill>
            <a:srgbClr val="F8F8F8"/>
          </a:solidFill>
          <a:ln w="6096" cap="flat">
            <a:noFill/>
            <a:prstDash val="solid"/>
            <a:miter/>
          </a:ln>
        </p:spPr>
        <p:txBody>
          <a:bodyPr rtlCol="0" anchor="ctr"/>
          <a:lstStyle/>
          <a:p>
            <a:endParaRPr lang="ru-RU" sz="908"/>
          </a:p>
        </p:txBody>
      </p:sp>
      <p:sp>
        <p:nvSpPr>
          <p:cNvPr id="12" name="Текст 16">
            <a:extLst>
              <a:ext uri="{FF2B5EF4-FFF2-40B4-BE49-F238E27FC236}">
                <a16:creationId xmlns:a16="http://schemas.microsoft.com/office/drawing/2014/main" xmlns="" id="{C2FDF2BF-939C-29CB-1023-9D5CF8E07708}"/>
              </a:ext>
            </a:extLst>
          </p:cNvPr>
          <p:cNvSpPr>
            <a:spLocks noGrp="1"/>
          </p:cNvSpPr>
          <p:nvPr>
            <p:ph type="body" sz="quarter" idx="61" hasCustomPrompt="1"/>
          </p:nvPr>
        </p:nvSpPr>
        <p:spPr>
          <a:xfrm>
            <a:off x="8422797" y="2794662"/>
            <a:ext cx="2936032" cy="869472"/>
          </a:xfrm>
          <a:prstGeom prst="rect">
            <a:avLst/>
          </a:prstGeom>
        </p:spPr>
        <p:txBody>
          <a:bodyPr lIns="0" tIns="0" rIns="0" bIns="0"/>
          <a:lstStyle>
            <a:lvl1pPr marL="0" indent="0">
              <a:lnSpc>
                <a:spcPts val="1143"/>
              </a:lnSpc>
              <a:buClr>
                <a:srgbClr val="009FE3"/>
              </a:buClr>
              <a:buSzPct val="140000"/>
              <a:buFont typeface="Arial" panose="020B0604020202020204" pitchFamily="34" charset="0"/>
              <a:buNone/>
              <a:defRPr sz="800" b="0" spc="0">
                <a:solidFill>
                  <a:srgbClr val="333333"/>
                </a:solidFill>
                <a:latin typeface="+mn-lt"/>
              </a:defRPr>
            </a:lvl1pPr>
          </a:lstStyle>
          <a:p>
            <a:pPr>
              <a:lnSpc>
                <a:spcPts val="1143"/>
              </a:lnSpc>
            </a:pPr>
            <a:r>
              <a:rPr lang="en-US" sz="800" dirty="0">
                <a:solidFill>
                  <a:srgbClr val="333333"/>
                </a:solidFill>
                <a:latin typeface="+mn-lt"/>
                <a:ea typeface="Verdana Regular" pitchFamily="34" charset="-122"/>
                <a:cs typeface="Verdana Regular" pitchFamily="34" charset="-120"/>
              </a:rPr>
              <a:t>Insert your text here. Insert your text here. Insert your text here. Insert your text here. Insert your text here. Insert your text here. Insert your text here. Insert your text here. Insert your text here. Insert your text here.</a:t>
            </a:r>
            <a:endParaRPr lang="en-US" sz="800" dirty="0">
              <a:latin typeface="+mn-lt"/>
            </a:endParaRPr>
          </a:p>
        </p:txBody>
      </p:sp>
      <p:sp>
        <p:nvSpPr>
          <p:cNvPr id="13" name="Текст 16">
            <a:extLst>
              <a:ext uri="{FF2B5EF4-FFF2-40B4-BE49-F238E27FC236}">
                <a16:creationId xmlns:a16="http://schemas.microsoft.com/office/drawing/2014/main" xmlns="" id="{93D91850-54F6-6EC2-2A5C-33D367E6E966}"/>
              </a:ext>
            </a:extLst>
          </p:cNvPr>
          <p:cNvSpPr>
            <a:spLocks noGrp="1"/>
          </p:cNvSpPr>
          <p:nvPr>
            <p:ph type="body" sz="quarter" idx="62" hasCustomPrompt="1"/>
          </p:nvPr>
        </p:nvSpPr>
        <p:spPr>
          <a:xfrm>
            <a:off x="8422800" y="1697681"/>
            <a:ext cx="2936030" cy="277689"/>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ru-RU" sz="1201" b="1" dirty="0">
                <a:solidFill>
                  <a:srgbClr val="333333"/>
                </a:solidFill>
                <a:latin typeface="+mn-lt"/>
                <a:ea typeface="Verdana Bold" pitchFamily="34" charset="-122"/>
                <a:cs typeface="Verdana Bold" pitchFamily="34" charset="-120"/>
              </a:rPr>
              <a:t>ИМЯ ФАМИЛИЯ</a:t>
            </a:r>
            <a:endParaRPr lang="en-US" sz="1201" dirty="0">
              <a:latin typeface="+mn-lt"/>
            </a:endParaRPr>
          </a:p>
        </p:txBody>
      </p:sp>
      <p:sp>
        <p:nvSpPr>
          <p:cNvPr id="14" name="Текст 16">
            <a:extLst>
              <a:ext uri="{FF2B5EF4-FFF2-40B4-BE49-F238E27FC236}">
                <a16:creationId xmlns:a16="http://schemas.microsoft.com/office/drawing/2014/main" xmlns="" id="{E1EA4928-DBE4-31D2-BE79-3A2DE241805A}"/>
              </a:ext>
            </a:extLst>
          </p:cNvPr>
          <p:cNvSpPr>
            <a:spLocks noGrp="1"/>
          </p:cNvSpPr>
          <p:nvPr>
            <p:ph type="body" sz="quarter" idx="63" hasCustomPrompt="1"/>
          </p:nvPr>
        </p:nvSpPr>
        <p:spPr>
          <a:xfrm>
            <a:off x="8422797" y="2217680"/>
            <a:ext cx="2936032" cy="412034"/>
          </a:xfrm>
          <a:prstGeom prst="rect">
            <a:avLst/>
          </a:prstGeom>
        </p:spPr>
        <p:txBody>
          <a:bodyPr lIns="0" tIns="0" rIns="0" bIns="0"/>
          <a:lstStyle>
            <a:lvl1pPr>
              <a:lnSpc>
                <a:spcPct val="100000"/>
              </a:lnSpc>
              <a:defRPr sz="800" b="1" spc="0">
                <a:solidFill>
                  <a:srgbClr val="004494"/>
                </a:solidFill>
                <a:latin typeface="+mn-lt"/>
              </a:defRPr>
            </a:lvl1pPr>
          </a:lstStyle>
          <a:p>
            <a:pPr lvl="0"/>
            <a:r>
              <a:rPr lang="ru-RU" dirty="0"/>
              <a:t>Должность в 2 строки максимум</a:t>
            </a:r>
          </a:p>
        </p:txBody>
      </p:sp>
      <p:sp>
        <p:nvSpPr>
          <p:cNvPr id="15" name="Image 9" descr="preencoded.png">
            <a:extLst>
              <a:ext uri="{FF2B5EF4-FFF2-40B4-BE49-F238E27FC236}">
                <a16:creationId xmlns:a16="http://schemas.microsoft.com/office/drawing/2014/main" xmlns="" id="{AF4AFEF6-C006-DB73-54A5-37B5FEA10DD3}"/>
              </a:ext>
            </a:extLst>
          </p:cNvPr>
          <p:cNvSpPr/>
          <p:nvPr userDrawn="1"/>
        </p:nvSpPr>
        <p:spPr>
          <a:xfrm>
            <a:off x="606590" y="3982819"/>
            <a:ext cx="5310023" cy="2294135"/>
          </a:xfrm>
          <a:prstGeom prst="rect">
            <a:avLst/>
          </a:prstGeom>
          <a:solidFill>
            <a:srgbClr val="F8F8F8"/>
          </a:solidFill>
          <a:ln w="6096" cap="flat">
            <a:noFill/>
            <a:prstDash val="solid"/>
            <a:miter/>
          </a:ln>
        </p:spPr>
        <p:txBody>
          <a:bodyPr rtlCol="0" anchor="ctr"/>
          <a:lstStyle/>
          <a:p>
            <a:endParaRPr lang="ru-RU" sz="908"/>
          </a:p>
        </p:txBody>
      </p:sp>
      <p:sp>
        <p:nvSpPr>
          <p:cNvPr id="16" name="Текст 16">
            <a:extLst>
              <a:ext uri="{FF2B5EF4-FFF2-40B4-BE49-F238E27FC236}">
                <a16:creationId xmlns:a16="http://schemas.microsoft.com/office/drawing/2014/main" xmlns="" id="{7C8340CC-7255-25FA-58BA-1FFC6CD02172}"/>
              </a:ext>
            </a:extLst>
          </p:cNvPr>
          <p:cNvSpPr>
            <a:spLocks noGrp="1"/>
          </p:cNvSpPr>
          <p:nvPr>
            <p:ph type="body" sz="quarter" idx="65" hasCustomPrompt="1"/>
          </p:nvPr>
        </p:nvSpPr>
        <p:spPr>
          <a:xfrm>
            <a:off x="2743366" y="5252112"/>
            <a:ext cx="2936032" cy="869472"/>
          </a:xfrm>
          <a:prstGeom prst="rect">
            <a:avLst/>
          </a:prstGeom>
        </p:spPr>
        <p:txBody>
          <a:bodyPr lIns="0" tIns="0" rIns="0" bIns="0"/>
          <a:lstStyle>
            <a:lvl1pPr marL="0" indent="0">
              <a:lnSpc>
                <a:spcPts val="1143"/>
              </a:lnSpc>
              <a:buClr>
                <a:srgbClr val="009FE3"/>
              </a:buClr>
              <a:buSzPct val="140000"/>
              <a:buFont typeface="Arial" panose="020B0604020202020204" pitchFamily="34" charset="0"/>
              <a:buNone/>
              <a:defRPr sz="800" b="0" spc="0">
                <a:solidFill>
                  <a:srgbClr val="333333"/>
                </a:solidFill>
                <a:latin typeface="+mn-lt"/>
              </a:defRPr>
            </a:lvl1pPr>
          </a:lstStyle>
          <a:p>
            <a:pPr>
              <a:lnSpc>
                <a:spcPts val="1143"/>
              </a:lnSpc>
            </a:pPr>
            <a:r>
              <a:rPr lang="en-US" sz="800" dirty="0">
                <a:solidFill>
                  <a:srgbClr val="333333"/>
                </a:solidFill>
                <a:latin typeface="+mn-lt"/>
                <a:ea typeface="Verdana Regular" pitchFamily="34" charset="-122"/>
                <a:cs typeface="Verdana Regular" pitchFamily="34" charset="-120"/>
              </a:rPr>
              <a:t>Insert your text here. Insert your text here. Insert your text here. Insert your text here. Insert your text here. Insert your text here. Insert your text here. Insert your text here. Insert your text here. Insert your text here.</a:t>
            </a:r>
            <a:endParaRPr lang="en-US" sz="800" dirty="0">
              <a:latin typeface="+mn-lt"/>
            </a:endParaRPr>
          </a:p>
        </p:txBody>
      </p:sp>
      <p:sp>
        <p:nvSpPr>
          <p:cNvPr id="17" name="Текст 16">
            <a:extLst>
              <a:ext uri="{FF2B5EF4-FFF2-40B4-BE49-F238E27FC236}">
                <a16:creationId xmlns:a16="http://schemas.microsoft.com/office/drawing/2014/main" xmlns="" id="{75069D7F-39CE-00F1-523F-82C5EA215C66}"/>
              </a:ext>
            </a:extLst>
          </p:cNvPr>
          <p:cNvSpPr>
            <a:spLocks noGrp="1"/>
          </p:cNvSpPr>
          <p:nvPr>
            <p:ph type="body" sz="quarter" idx="66" hasCustomPrompt="1"/>
          </p:nvPr>
        </p:nvSpPr>
        <p:spPr>
          <a:xfrm>
            <a:off x="2743365" y="4155144"/>
            <a:ext cx="2936033" cy="277689"/>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ru-RU" sz="1201" b="1" dirty="0">
                <a:solidFill>
                  <a:srgbClr val="333333"/>
                </a:solidFill>
                <a:latin typeface="+mn-lt"/>
                <a:ea typeface="Verdana Bold" pitchFamily="34" charset="-122"/>
                <a:cs typeface="Verdana Bold" pitchFamily="34" charset="-120"/>
              </a:rPr>
              <a:t>ИМЯ ФАМИЛИЯ</a:t>
            </a:r>
            <a:endParaRPr lang="en-US" sz="1201" dirty="0">
              <a:latin typeface="+mn-lt"/>
            </a:endParaRPr>
          </a:p>
        </p:txBody>
      </p:sp>
      <p:sp>
        <p:nvSpPr>
          <p:cNvPr id="18" name="Текст 16">
            <a:extLst>
              <a:ext uri="{FF2B5EF4-FFF2-40B4-BE49-F238E27FC236}">
                <a16:creationId xmlns:a16="http://schemas.microsoft.com/office/drawing/2014/main" xmlns="" id="{AE160570-1145-B86F-8891-3E0FB59A6B25}"/>
              </a:ext>
            </a:extLst>
          </p:cNvPr>
          <p:cNvSpPr>
            <a:spLocks noGrp="1"/>
          </p:cNvSpPr>
          <p:nvPr>
            <p:ph type="body" sz="quarter" idx="67" hasCustomPrompt="1"/>
          </p:nvPr>
        </p:nvSpPr>
        <p:spPr>
          <a:xfrm>
            <a:off x="2743366" y="4675130"/>
            <a:ext cx="2936032" cy="412034"/>
          </a:xfrm>
          <a:prstGeom prst="rect">
            <a:avLst/>
          </a:prstGeom>
        </p:spPr>
        <p:txBody>
          <a:bodyPr lIns="0" tIns="0" rIns="0" bIns="0"/>
          <a:lstStyle>
            <a:lvl1pPr>
              <a:lnSpc>
                <a:spcPct val="100000"/>
              </a:lnSpc>
              <a:defRPr sz="800" b="1" spc="0">
                <a:solidFill>
                  <a:srgbClr val="004494"/>
                </a:solidFill>
                <a:latin typeface="+mn-lt"/>
              </a:defRPr>
            </a:lvl1pPr>
          </a:lstStyle>
          <a:p>
            <a:pPr lvl="0"/>
            <a:r>
              <a:rPr lang="ru-RU" dirty="0"/>
              <a:t>Должность в 2 строки максимум</a:t>
            </a:r>
          </a:p>
        </p:txBody>
      </p:sp>
      <p:sp>
        <p:nvSpPr>
          <p:cNvPr id="19" name="Image 9" descr="preencoded.png">
            <a:extLst>
              <a:ext uri="{FF2B5EF4-FFF2-40B4-BE49-F238E27FC236}">
                <a16:creationId xmlns:a16="http://schemas.microsoft.com/office/drawing/2014/main" xmlns="" id="{70052B51-D0DE-E7E1-4AB3-B5A65A665B83}"/>
              </a:ext>
            </a:extLst>
          </p:cNvPr>
          <p:cNvSpPr/>
          <p:nvPr userDrawn="1"/>
        </p:nvSpPr>
        <p:spPr>
          <a:xfrm>
            <a:off x="6275387" y="3982819"/>
            <a:ext cx="5329237" cy="2294135"/>
          </a:xfrm>
          <a:prstGeom prst="rect">
            <a:avLst/>
          </a:prstGeom>
          <a:solidFill>
            <a:srgbClr val="F8F8F8"/>
          </a:solidFill>
          <a:ln w="6096" cap="flat">
            <a:noFill/>
            <a:prstDash val="solid"/>
            <a:miter/>
          </a:ln>
        </p:spPr>
        <p:txBody>
          <a:bodyPr rtlCol="0" anchor="ctr"/>
          <a:lstStyle/>
          <a:p>
            <a:endParaRPr lang="ru-RU" sz="908"/>
          </a:p>
        </p:txBody>
      </p:sp>
      <p:sp>
        <p:nvSpPr>
          <p:cNvPr id="20" name="Текст 16">
            <a:extLst>
              <a:ext uri="{FF2B5EF4-FFF2-40B4-BE49-F238E27FC236}">
                <a16:creationId xmlns:a16="http://schemas.microsoft.com/office/drawing/2014/main" xmlns="" id="{A7B70D08-D7E2-CE42-60EB-987A3C486DBB}"/>
              </a:ext>
            </a:extLst>
          </p:cNvPr>
          <p:cNvSpPr>
            <a:spLocks noGrp="1"/>
          </p:cNvSpPr>
          <p:nvPr>
            <p:ph type="body" sz="quarter" idx="69" hasCustomPrompt="1"/>
          </p:nvPr>
        </p:nvSpPr>
        <p:spPr>
          <a:xfrm>
            <a:off x="8422797" y="5252112"/>
            <a:ext cx="2936032" cy="869472"/>
          </a:xfrm>
          <a:prstGeom prst="rect">
            <a:avLst/>
          </a:prstGeom>
        </p:spPr>
        <p:txBody>
          <a:bodyPr lIns="0" tIns="0" rIns="0" bIns="0"/>
          <a:lstStyle>
            <a:lvl1pPr marL="0" indent="0">
              <a:lnSpc>
                <a:spcPts val="1143"/>
              </a:lnSpc>
              <a:buClr>
                <a:srgbClr val="009FE3"/>
              </a:buClr>
              <a:buSzPct val="140000"/>
              <a:buFont typeface="Arial" panose="020B0604020202020204" pitchFamily="34" charset="0"/>
              <a:buNone/>
              <a:defRPr sz="800" b="0" spc="0">
                <a:solidFill>
                  <a:srgbClr val="333333"/>
                </a:solidFill>
                <a:latin typeface="+mn-lt"/>
              </a:defRPr>
            </a:lvl1pPr>
          </a:lstStyle>
          <a:p>
            <a:pPr>
              <a:lnSpc>
                <a:spcPts val="1143"/>
              </a:lnSpc>
            </a:pPr>
            <a:r>
              <a:rPr lang="en-US" sz="800" dirty="0">
                <a:solidFill>
                  <a:srgbClr val="333333"/>
                </a:solidFill>
                <a:latin typeface="+mn-lt"/>
                <a:ea typeface="Verdana Regular" pitchFamily="34" charset="-122"/>
                <a:cs typeface="Verdana Regular" pitchFamily="34" charset="-120"/>
              </a:rPr>
              <a:t>Insert your text here. Insert your text here. Insert your text here. Insert your text here. Insert your text here. Insert your text here. Insert your text here. Insert your text here. Insert your text here. Insert your text here.</a:t>
            </a:r>
            <a:endParaRPr lang="en-US" sz="800" dirty="0">
              <a:latin typeface="+mn-lt"/>
            </a:endParaRPr>
          </a:p>
        </p:txBody>
      </p:sp>
      <p:sp>
        <p:nvSpPr>
          <p:cNvPr id="21" name="Текст 16">
            <a:extLst>
              <a:ext uri="{FF2B5EF4-FFF2-40B4-BE49-F238E27FC236}">
                <a16:creationId xmlns:a16="http://schemas.microsoft.com/office/drawing/2014/main" xmlns="" id="{B11038A5-1096-6384-E97D-92A0E09742C5}"/>
              </a:ext>
            </a:extLst>
          </p:cNvPr>
          <p:cNvSpPr>
            <a:spLocks noGrp="1"/>
          </p:cNvSpPr>
          <p:nvPr>
            <p:ph type="body" sz="quarter" idx="70" hasCustomPrompt="1"/>
          </p:nvPr>
        </p:nvSpPr>
        <p:spPr>
          <a:xfrm>
            <a:off x="8422800" y="4155144"/>
            <a:ext cx="2936030" cy="277689"/>
          </a:xfrm>
          <a:prstGeom prst="rect">
            <a:avLst/>
          </a:prstGeom>
        </p:spPr>
        <p:txBody>
          <a:bodyPr lIns="0" tIns="0" rIns="0" bIns="0"/>
          <a:lstStyle>
            <a:lvl1pPr>
              <a:lnSpc>
                <a:spcPts val="1537"/>
              </a:lnSpc>
              <a:defRPr sz="1200" b="1" spc="0">
                <a:solidFill>
                  <a:srgbClr val="333333"/>
                </a:solidFill>
                <a:latin typeface="+mj-lt"/>
              </a:defRPr>
            </a:lvl1pPr>
          </a:lstStyle>
          <a:p>
            <a:pPr>
              <a:lnSpc>
                <a:spcPts val="1537"/>
              </a:lnSpc>
            </a:pPr>
            <a:r>
              <a:rPr lang="ru-RU" sz="1201" b="1" dirty="0">
                <a:solidFill>
                  <a:srgbClr val="333333"/>
                </a:solidFill>
                <a:latin typeface="+mn-lt"/>
                <a:ea typeface="Verdana Bold" pitchFamily="34" charset="-122"/>
                <a:cs typeface="Verdana Bold" pitchFamily="34" charset="-120"/>
              </a:rPr>
              <a:t>ИМЯ ФАМИЛИЯ</a:t>
            </a:r>
            <a:endParaRPr lang="en-US" sz="1201" dirty="0">
              <a:latin typeface="+mn-lt"/>
            </a:endParaRPr>
          </a:p>
        </p:txBody>
      </p:sp>
      <p:sp>
        <p:nvSpPr>
          <p:cNvPr id="22" name="Текст 16">
            <a:extLst>
              <a:ext uri="{FF2B5EF4-FFF2-40B4-BE49-F238E27FC236}">
                <a16:creationId xmlns:a16="http://schemas.microsoft.com/office/drawing/2014/main" xmlns="" id="{90A97730-4CBE-2C63-A736-F83A1D9DBD24}"/>
              </a:ext>
            </a:extLst>
          </p:cNvPr>
          <p:cNvSpPr>
            <a:spLocks noGrp="1"/>
          </p:cNvSpPr>
          <p:nvPr>
            <p:ph type="body" sz="quarter" idx="71" hasCustomPrompt="1"/>
          </p:nvPr>
        </p:nvSpPr>
        <p:spPr>
          <a:xfrm>
            <a:off x="8422797" y="4675130"/>
            <a:ext cx="2936032" cy="412034"/>
          </a:xfrm>
          <a:prstGeom prst="rect">
            <a:avLst/>
          </a:prstGeom>
        </p:spPr>
        <p:txBody>
          <a:bodyPr lIns="0" tIns="0" rIns="0" bIns="0"/>
          <a:lstStyle>
            <a:lvl1pPr>
              <a:lnSpc>
                <a:spcPct val="100000"/>
              </a:lnSpc>
              <a:defRPr sz="800" b="1" spc="0">
                <a:solidFill>
                  <a:srgbClr val="004494"/>
                </a:solidFill>
                <a:latin typeface="+mn-lt"/>
              </a:defRPr>
            </a:lvl1pPr>
          </a:lstStyle>
          <a:p>
            <a:pPr lvl="0"/>
            <a:r>
              <a:rPr lang="ru-RU" dirty="0"/>
              <a:t>Должность в 2 строки максимум</a:t>
            </a:r>
          </a:p>
        </p:txBody>
      </p:sp>
      <p:sp>
        <p:nvSpPr>
          <p:cNvPr id="23" name="Рисунок 61">
            <a:extLst>
              <a:ext uri="{FF2B5EF4-FFF2-40B4-BE49-F238E27FC236}">
                <a16:creationId xmlns:a16="http://schemas.microsoft.com/office/drawing/2014/main" xmlns="" id="{5570C076-EA80-6CD1-FF02-571C2070A61E}"/>
              </a:ext>
            </a:extLst>
          </p:cNvPr>
          <p:cNvSpPr>
            <a:spLocks noGrp="1"/>
          </p:cNvSpPr>
          <p:nvPr>
            <p:ph type="pic" sz="quarter" idx="72" hasCustomPrompt="1"/>
          </p:nvPr>
        </p:nvSpPr>
        <p:spPr>
          <a:xfrm>
            <a:off x="6275388" y="1525369"/>
            <a:ext cx="1908175" cy="2294135"/>
          </a:xfrm>
          <a:custGeom>
            <a:avLst/>
            <a:gdLst>
              <a:gd name="connsiteX0" fmla="*/ 0 w 1655872"/>
              <a:gd name="connsiteY0" fmla="*/ 0 h 2294135"/>
              <a:gd name="connsiteX1" fmla="*/ 1655872 w 1655872"/>
              <a:gd name="connsiteY1" fmla="*/ 0 h 2294135"/>
              <a:gd name="connsiteX2" fmla="*/ 1655872 w 1655872"/>
              <a:gd name="connsiteY2" fmla="*/ 2294135 h 2294135"/>
              <a:gd name="connsiteX3" fmla="*/ 0 w 1655872"/>
              <a:gd name="connsiteY3" fmla="*/ 2294135 h 2294135"/>
              <a:gd name="connsiteX4" fmla="*/ 0 w 1655872"/>
              <a:gd name="connsiteY4" fmla="*/ 0 h 2294135"/>
              <a:gd name="connsiteX0" fmla="*/ 0 w 1655872"/>
              <a:gd name="connsiteY0" fmla="*/ 0 h 2294135"/>
              <a:gd name="connsiteX1" fmla="*/ 1655872 w 1655872"/>
              <a:gd name="connsiteY1" fmla="*/ 0 h 2294135"/>
              <a:gd name="connsiteX2" fmla="*/ 1236772 w 1655872"/>
              <a:gd name="connsiteY2" fmla="*/ 2294135 h 2294135"/>
              <a:gd name="connsiteX3" fmla="*/ 0 w 1655872"/>
              <a:gd name="connsiteY3" fmla="*/ 2294135 h 2294135"/>
              <a:gd name="connsiteX4" fmla="*/ 0 w 1655872"/>
              <a:gd name="connsiteY4" fmla="*/ 0 h 2294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872" h="2294135">
                <a:moveTo>
                  <a:pt x="0" y="0"/>
                </a:moveTo>
                <a:lnTo>
                  <a:pt x="1655872" y="0"/>
                </a:lnTo>
                <a:lnTo>
                  <a:pt x="1236772" y="2294135"/>
                </a:lnTo>
                <a:lnTo>
                  <a:pt x="0" y="2294135"/>
                </a:lnTo>
                <a:lnTo>
                  <a:pt x="0" y="0"/>
                </a:lnTo>
                <a:close/>
              </a:path>
            </a:pathLst>
          </a:cu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24" name="Рисунок 61">
            <a:extLst>
              <a:ext uri="{FF2B5EF4-FFF2-40B4-BE49-F238E27FC236}">
                <a16:creationId xmlns:a16="http://schemas.microsoft.com/office/drawing/2014/main" xmlns="" id="{AEE2AB38-B611-CB8D-D018-BBB830F4B91D}"/>
              </a:ext>
            </a:extLst>
          </p:cNvPr>
          <p:cNvSpPr>
            <a:spLocks noGrp="1"/>
          </p:cNvSpPr>
          <p:nvPr>
            <p:ph type="pic" sz="quarter" idx="73" hasCustomPrompt="1"/>
          </p:nvPr>
        </p:nvSpPr>
        <p:spPr>
          <a:xfrm>
            <a:off x="605000" y="3982856"/>
            <a:ext cx="1890550" cy="2294135"/>
          </a:xfrm>
          <a:custGeom>
            <a:avLst/>
            <a:gdLst>
              <a:gd name="connsiteX0" fmla="*/ 0 w 1655872"/>
              <a:gd name="connsiteY0" fmla="*/ 0 h 2294135"/>
              <a:gd name="connsiteX1" fmla="*/ 1655872 w 1655872"/>
              <a:gd name="connsiteY1" fmla="*/ 0 h 2294135"/>
              <a:gd name="connsiteX2" fmla="*/ 1655872 w 1655872"/>
              <a:gd name="connsiteY2" fmla="*/ 2294135 h 2294135"/>
              <a:gd name="connsiteX3" fmla="*/ 0 w 1655872"/>
              <a:gd name="connsiteY3" fmla="*/ 2294135 h 2294135"/>
              <a:gd name="connsiteX4" fmla="*/ 0 w 1655872"/>
              <a:gd name="connsiteY4" fmla="*/ 0 h 2294135"/>
              <a:gd name="connsiteX0" fmla="*/ 0 w 1655872"/>
              <a:gd name="connsiteY0" fmla="*/ 0 h 2294135"/>
              <a:gd name="connsiteX1" fmla="*/ 1655872 w 1655872"/>
              <a:gd name="connsiteY1" fmla="*/ 0 h 2294135"/>
              <a:gd name="connsiteX2" fmla="*/ 1236772 w 1655872"/>
              <a:gd name="connsiteY2" fmla="*/ 2294135 h 2294135"/>
              <a:gd name="connsiteX3" fmla="*/ 0 w 1655872"/>
              <a:gd name="connsiteY3" fmla="*/ 2294135 h 2294135"/>
              <a:gd name="connsiteX4" fmla="*/ 0 w 1655872"/>
              <a:gd name="connsiteY4" fmla="*/ 0 h 2294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872" h="2294135">
                <a:moveTo>
                  <a:pt x="0" y="0"/>
                </a:moveTo>
                <a:lnTo>
                  <a:pt x="1655872" y="0"/>
                </a:lnTo>
                <a:lnTo>
                  <a:pt x="1236772" y="2294135"/>
                </a:lnTo>
                <a:lnTo>
                  <a:pt x="0" y="2294135"/>
                </a:lnTo>
                <a:lnTo>
                  <a:pt x="0" y="0"/>
                </a:lnTo>
                <a:close/>
              </a:path>
            </a:pathLst>
          </a:cu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
        <p:nvSpPr>
          <p:cNvPr id="25" name="Рисунок 61">
            <a:extLst>
              <a:ext uri="{FF2B5EF4-FFF2-40B4-BE49-F238E27FC236}">
                <a16:creationId xmlns:a16="http://schemas.microsoft.com/office/drawing/2014/main" xmlns="" id="{1D2F6CEC-7EA7-1EDE-CF85-9DF9D9F44CA8}"/>
              </a:ext>
            </a:extLst>
          </p:cNvPr>
          <p:cNvSpPr>
            <a:spLocks noGrp="1"/>
          </p:cNvSpPr>
          <p:nvPr>
            <p:ph type="pic" sz="quarter" idx="74" hasCustomPrompt="1"/>
          </p:nvPr>
        </p:nvSpPr>
        <p:spPr>
          <a:xfrm>
            <a:off x="6275388" y="3982856"/>
            <a:ext cx="1908175" cy="2294135"/>
          </a:xfrm>
          <a:custGeom>
            <a:avLst/>
            <a:gdLst>
              <a:gd name="connsiteX0" fmla="*/ 0 w 1655872"/>
              <a:gd name="connsiteY0" fmla="*/ 0 h 2294135"/>
              <a:gd name="connsiteX1" fmla="*/ 1655872 w 1655872"/>
              <a:gd name="connsiteY1" fmla="*/ 0 h 2294135"/>
              <a:gd name="connsiteX2" fmla="*/ 1655872 w 1655872"/>
              <a:gd name="connsiteY2" fmla="*/ 2294135 h 2294135"/>
              <a:gd name="connsiteX3" fmla="*/ 0 w 1655872"/>
              <a:gd name="connsiteY3" fmla="*/ 2294135 h 2294135"/>
              <a:gd name="connsiteX4" fmla="*/ 0 w 1655872"/>
              <a:gd name="connsiteY4" fmla="*/ 0 h 2294135"/>
              <a:gd name="connsiteX0" fmla="*/ 0 w 1655872"/>
              <a:gd name="connsiteY0" fmla="*/ 0 h 2294135"/>
              <a:gd name="connsiteX1" fmla="*/ 1655872 w 1655872"/>
              <a:gd name="connsiteY1" fmla="*/ 0 h 2294135"/>
              <a:gd name="connsiteX2" fmla="*/ 1236772 w 1655872"/>
              <a:gd name="connsiteY2" fmla="*/ 2294135 h 2294135"/>
              <a:gd name="connsiteX3" fmla="*/ 0 w 1655872"/>
              <a:gd name="connsiteY3" fmla="*/ 2294135 h 2294135"/>
              <a:gd name="connsiteX4" fmla="*/ 0 w 1655872"/>
              <a:gd name="connsiteY4" fmla="*/ 0 h 2294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872" h="2294135">
                <a:moveTo>
                  <a:pt x="0" y="0"/>
                </a:moveTo>
                <a:lnTo>
                  <a:pt x="1655872" y="0"/>
                </a:lnTo>
                <a:lnTo>
                  <a:pt x="1236772" y="2294135"/>
                </a:lnTo>
                <a:lnTo>
                  <a:pt x="0" y="2294135"/>
                </a:lnTo>
                <a:lnTo>
                  <a:pt x="0" y="0"/>
                </a:lnTo>
                <a:close/>
              </a:path>
            </a:pathLst>
          </a:cu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pic>
        <p:nvPicPr>
          <p:cNvPr id="41" name="Google Shape;12;p1" descr="preencoded.png">
            <a:extLst>
              <a:ext uri="{FF2B5EF4-FFF2-40B4-BE49-F238E27FC236}">
                <a16:creationId xmlns:a16="http://schemas.microsoft.com/office/drawing/2014/main" xmlns="" id="{8FC98CC6-9ACC-4E30-BC58-18247F2B525E}"/>
              </a:ext>
            </a:extLst>
          </p:cNvPr>
          <p:cNvPicPr preferRelativeResize="0"/>
          <p:nvPr userDrawn="1"/>
        </p:nvPicPr>
        <p:blipFill rotWithShape="1">
          <a:blip r:embed="rId3">
            <a:alphaModFix/>
          </a:blip>
          <a:srcRect/>
          <a:stretch/>
        </p:blipFill>
        <p:spPr>
          <a:xfrm>
            <a:off x="580694" y="6595640"/>
            <a:ext cx="11035044" cy="183043"/>
          </a:xfrm>
          <a:prstGeom prst="rect">
            <a:avLst/>
          </a:prstGeom>
          <a:noFill/>
          <a:ln>
            <a:noFill/>
          </a:ln>
        </p:spPr>
      </p:pic>
      <p:sp>
        <p:nvSpPr>
          <p:cNvPr id="42" name="Текст 16">
            <a:extLst>
              <a:ext uri="{FF2B5EF4-FFF2-40B4-BE49-F238E27FC236}">
                <a16:creationId xmlns:a16="http://schemas.microsoft.com/office/drawing/2014/main" xmlns="" id="{24362020-3C06-4391-8E96-0570CA4010AC}"/>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43" name="Прямоугольник 29">
            <a:extLst>
              <a:ext uri="{FF2B5EF4-FFF2-40B4-BE49-F238E27FC236}">
                <a16:creationId xmlns:a16="http://schemas.microsoft.com/office/drawing/2014/main" xmlns="" id="{33148F10-0272-4904-92A0-A711072DA47A}"/>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44" name="Текст 16">
            <a:extLst>
              <a:ext uri="{FF2B5EF4-FFF2-40B4-BE49-F238E27FC236}">
                <a16:creationId xmlns:a16="http://schemas.microsoft.com/office/drawing/2014/main" xmlns="" id="{467F282A-C971-419B-820B-3832884DFED7}"/>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45" name="Текст 16">
            <a:extLst>
              <a:ext uri="{FF2B5EF4-FFF2-40B4-BE49-F238E27FC236}">
                <a16:creationId xmlns:a16="http://schemas.microsoft.com/office/drawing/2014/main" xmlns="" id="{BA1955E0-4C02-4597-AAB0-421D1474FEAF}"/>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46" name="Текст 16">
            <a:extLst>
              <a:ext uri="{FF2B5EF4-FFF2-40B4-BE49-F238E27FC236}">
                <a16:creationId xmlns:a16="http://schemas.microsoft.com/office/drawing/2014/main" xmlns="" id="{83379CAC-2A54-488D-B1ED-E868E0680F02}"/>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47" name="Текст 16">
            <a:extLst>
              <a:ext uri="{FF2B5EF4-FFF2-40B4-BE49-F238E27FC236}">
                <a16:creationId xmlns:a16="http://schemas.microsoft.com/office/drawing/2014/main" xmlns="" id="{EFCE01A1-1AE3-4A0B-B8B0-52F38BF9117D}"/>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48" name="Текст 16">
            <a:extLst>
              <a:ext uri="{FF2B5EF4-FFF2-40B4-BE49-F238E27FC236}">
                <a16:creationId xmlns:a16="http://schemas.microsoft.com/office/drawing/2014/main" xmlns="" id="{C70EC5C9-7F16-4E72-A6B8-7DD3BDF74BC1}"/>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49" name="Текст 16">
            <a:extLst>
              <a:ext uri="{FF2B5EF4-FFF2-40B4-BE49-F238E27FC236}">
                <a16:creationId xmlns:a16="http://schemas.microsoft.com/office/drawing/2014/main" xmlns="" id="{BD4CA880-2B89-4C57-95B8-ABF2A8463F6E}"/>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50" name="Прямая соединительная линия 46">
            <a:extLst>
              <a:ext uri="{FF2B5EF4-FFF2-40B4-BE49-F238E27FC236}">
                <a16:creationId xmlns:a16="http://schemas.microsoft.com/office/drawing/2014/main" xmlns="" id="{05BD9F76-B6BC-42F7-A990-9B2ECD34DAD0}"/>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51" name="Группа 48">
            <a:extLst>
              <a:ext uri="{FF2B5EF4-FFF2-40B4-BE49-F238E27FC236}">
                <a16:creationId xmlns:a16="http://schemas.microsoft.com/office/drawing/2014/main" xmlns="" id="{D025C7F7-611C-4CE1-8B7E-715CFB1CA83A}"/>
              </a:ext>
            </a:extLst>
          </p:cNvPr>
          <p:cNvGrpSpPr/>
          <p:nvPr userDrawn="1"/>
        </p:nvGrpSpPr>
        <p:grpSpPr>
          <a:xfrm>
            <a:off x="50803" y="43806"/>
            <a:ext cx="294721" cy="190465"/>
            <a:chOff x="5645187" y="1645875"/>
            <a:chExt cx="2732773" cy="2173616"/>
          </a:xfrm>
          <a:solidFill>
            <a:schemeClr val="lt1"/>
          </a:solidFill>
        </p:grpSpPr>
        <p:sp>
          <p:nvSpPr>
            <p:cNvPr id="52" name="Полилиния 49">
              <a:extLst>
                <a:ext uri="{FF2B5EF4-FFF2-40B4-BE49-F238E27FC236}">
                  <a16:creationId xmlns:a16="http://schemas.microsoft.com/office/drawing/2014/main" xmlns="" id="{D3799D5C-970D-49DF-BA67-B65264B017BB}"/>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53" name="Полилиния 50">
              <a:extLst>
                <a:ext uri="{FF2B5EF4-FFF2-40B4-BE49-F238E27FC236}">
                  <a16:creationId xmlns:a16="http://schemas.microsoft.com/office/drawing/2014/main" xmlns="" id="{A3C4DEC2-CB91-44DD-86AE-E0A290033A38}"/>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54" name="Полилиния 51">
              <a:extLst>
                <a:ext uri="{FF2B5EF4-FFF2-40B4-BE49-F238E27FC236}">
                  <a16:creationId xmlns:a16="http://schemas.microsoft.com/office/drawing/2014/main" xmlns="" id="{F90EE825-CE8C-4FBA-A78D-BAB0B095B27E}"/>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55" name="Group 32">
            <a:extLst>
              <a:ext uri="{FF2B5EF4-FFF2-40B4-BE49-F238E27FC236}">
                <a16:creationId xmlns:a16="http://schemas.microsoft.com/office/drawing/2014/main" xmlns="" id="{ACA7E24A-D2C4-4E60-B745-FD110B1EBDDA}"/>
              </a:ext>
            </a:extLst>
          </p:cNvPr>
          <p:cNvGrpSpPr/>
          <p:nvPr userDrawn="1"/>
        </p:nvGrpSpPr>
        <p:grpSpPr>
          <a:xfrm>
            <a:off x="-8878" y="-5773"/>
            <a:ext cx="339078" cy="311173"/>
            <a:chOff x="-8878" y="-5773"/>
            <a:chExt cx="339078" cy="311173"/>
          </a:xfrm>
        </p:grpSpPr>
        <p:sp>
          <p:nvSpPr>
            <p:cNvPr id="56" name="Прямоугольник 47">
              <a:extLst>
                <a:ext uri="{FF2B5EF4-FFF2-40B4-BE49-F238E27FC236}">
                  <a16:creationId xmlns:a16="http://schemas.microsoft.com/office/drawing/2014/main" xmlns="" id="{2D094ACD-C98A-4C5A-B264-3C3910DD44CB}"/>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57" name="Группа 48">
              <a:extLst>
                <a:ext uri="{FF2B5EF4-FFF2-40B4-BE49-F238E27FC236}">
                  <a16:creationId xmlns:a16="http://schemas.microsoft.com/office/drawing/2014/main" xmlns="" id="{8101BB65-B328-4702-8374-6B1C46FA5611}"/>
                </a:ext>
              </a:extLst>
            </p:cNvPr>
            <p:cNvGrpSpPr/>
            <p:nvPr userDrawn="1"/>
          </p:nvGrpSpPr>
          <p:grpSpPr>
            <a:xfrm>
              <a:off x="41277" y="43805"/>
              <a:ext cx="239461" cy="190465"/>
              <a:chOff x="5645187" y="1645875"/>
              <a:chExt cx="2732773" cy="2173616"/>
            </a:xfrm>
            <a:solidFill>
              <a:schemeClr val="lt1"/>
            </a:solidFill>
          </p:grpSpPr>
          <p:sp>
            <p:nvSpPr>
              <p:cNvPr id="58" name="Полилиния 49">
                <a:extLst>
                  <a:ext uri="{FF2B5EF4-FFF2-40B4-BE49-F238E27FC236}">
                    <a16:creationId xmlns:a16="http://schemas.microsoft.com/office/drawing/2014/main" xmlns="" id="{D7698C47-58B4-4871-8106-F9F1DFA98D9A}"/>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59" name="Полилиния 50">
                <a:extLst>
                  <a:ext uri="{FF2B5EF4-FFF2-40B4-BE49-F238E27FC236}">
                    <a16:creationId xmlns:a16="http://schemas.microsoft.com/office/drawing/2014/main" xmlns="" id="{69E16FE9-108A-406B-826B-4EE52E5B6042}"/>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60" name="Полилиния 51">
                <a:extLst>
                  <a:ext uri="{FF2B5EF4-FFF2-40B4-BE49-F238E27FC236}">
                    <a16:creationId xmlns:a16="http://schemas.microsoft.com/office/drawing/2014/main" xmlns="" id="{AA85C354-88AD-4193-9D35-33447407AFDA}"/>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62" name="Прямоугольник 30">
            <a:extLst>
              <a:ext uri="{FF2B5EF4-FFF2-40B4-BE49-F238E27FC236}">
                <a16:creationId xmlns:a16="http://schemas.microsoft.com/office/drawing/2014/main" xmlns="" id="{A0AFA0B3-B71C-4E7C-91B3-DCD00504C3B5}"/>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 name="TextBox 1">
            <a:extLst>
              <a:ext uri="{FF2B5EF4-FFF2-40B4-BE49-F238E27FC236}">
                <a16:creationId xmlns:a16="http://schemas.microsoft.com/office/drawing/2014/main" xmlns="" id="{869BE408-2BA1-E587-D17B-ABAF58F4DEEF}"/>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21345132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Круговая схема с иллюстрациями 1">
    <p:spTree>
      <p:nvGrpSpPr>
        <p:cNvPr id="1" name=""/>
        <p:cNvGrpSpPr/>
        <p:nvPr/>
      </p:nvGrpSpPr>
      <p:grpSpPr>
        <a:xfrm>
          <a:off x="0" y="0"/>
          <a:ext cx="0" cy="0"/>
          <a:chOff x="0" y="0"/>
          <a:chExt cx="0" cy="0"/>
        </a:xfrm>
      </p:grpSpPr>
      <p:sp>
        <p:nvSpPr>
          <p:cNvPr id="19" name="Заголовок 11">
            <a:extLst>
              <a:ext uri="{FF2B5EF4-FFF2-40B4-BE49-F238E27FC236}">
                <a16:creationId xmlns:a16="http://schemas.microsoft.com/office/drawing/2014/main" xmlns="" id="{ED8807E3-DEB4-BBDB-1DB9-B0FCFC5F4D88}"/>
              </a:ext>
            </a:extLst>
          </p:cNvPr>
          <p:cNvSpPr>
            <a:spLocks noGrp="1"/>
          </p:cNvSpPr>
          <p:nvPr>
            <p:ph type="title" hasCustomPrompt="1"/>
          </p:nvPr>
        </p:nvSpPr>
        <p:spPr>
          <a:xfrm>
            <a:off x="572187" y="490208"/>
            <a:ext cx="11032438" cy="816094"/>
          </a:xfrm>
          <a:prstGeom prst="rect">
            <a:avLst/>
          </a:prstGeom>
        </p:spPr>
        <p:txBody>
          <a:bodyPr lIns="0" tIns="0" rIns="0" bIns="0"/>
          <a:lstStyle>
            <a:lvl1pPr>
              <a:defRPr sz="2500" b="1">
                <a:solidFill>
                  <a:srgbClr val="004494"/>
                </a:solidFill>
                <a:latin typeface="+mj-lt"/>
              </a:defRPr>
            </a:lvl1pPr>
          </a:lstStyle>
          <a:p>
            <a:r>
              <a:rPr lang="ru-RU" dirty="0"/>
              <a:t>КРУГОВАЯ СХЕМА С ИЛЛЮСТРАЦИЯМИ + БЛОК С ВЫВОДАМИ</a:t>
            </a:r>
          </a:p>
        </p:txBody>
      </p:sp>
      <p:sp>
        <p:nvSpPr>
          <p:cNvPr id="20" name="Текст 16">
            <a:extLst>
              <a:ext uri="{FF2B5EF4-FFF2-40B4-BE49-F238E27FC236}">
                <a16:creationId xmlns:a16="http://schemas.microsoft.com/office/drawing/2014/main" xmlns="" id="{05056309-2054-B3A7-5345-2DB0D83214A0}"/>
              </a:ext>
            </a:extLst>
          </p:cNvPr>
          <p:cNvSpPr>
            <a:spLocks noGrp="1"/>
          </p:cNvSpPr>
          <p:nvPr>
            <p:ph type="body" sz="quarter" idx="23" hasCustomPrompt="1"/>
          </p:nvPr>
        </p:nvSpPr>
        <p:spPr>
          <a:xfrm>
            <a:off x="572187" y="1492752"/>
            <a:ext cx="3582738" cy="466730"/>
          </a:xfrm>
          <a:prstGeom prst="rect">
            <a:avLst/>
          </a:prstGeom>
        </p:spPr>
        <p:txBody>
          <a:bodyPr lIns="0" tIns="0" rIns="0" bIns="0"/>
          <a:lstStyle>
            <a:lvl1pPr>
              <a:lnSpc>
                <a:spcPts val="1489"/>
              </a:lnSpc>
              <a:defRPr sz="1200" b="1" spc="0">
                <a:solidFill>
                  <a:srgbClr val="333333"/>
                </a:solidFill>
                <a:latin typeface="+mj-lt"/>
              </a:defRPr>
            </a:lvl1pPr>
          </a:lstStyle>
          <a:p>
            <a:pPr>
              <a:lnSpc>
                <a:spcPts val="1489"/>
              </a:lnSpc>
            </a:pPr>
            <a:r>
              <a:rPr lang="ru-RU" sz="1201" b="1" spc="-48" dirty="0">
                <a:solidFill>
                  <a:srgbClr val="333333"/>
                </a:solidFill>
                <a:latin typeface="+mn-lt"/>
                <a:ea typeface="Verdana Bold" pitchFamily="34" charset="-122"/>
                <a:cs typeface="Verdana Bold" pitchFamily="34" charset="-120"/>
              </a:rPr>
              <a:t>ЗАГОЛОВОК КРУГОВОЙ СХЕМЫ В ДВЕ СТРОКИ МАКСИМУМ</a:t>
            </a:r>
            <a:endParaRPr lang="en-US" sz="1201" dirty="0">
              <a:latin typeface="+mn-lt"/>
            </a:endParaRPr>
          </a:p>
        </p:txBody>
      </p:sp>
      <p:pic>
        <p:nvPicPr>
          <p:cNvPr id="30" name="Google Shape;12;p1" descr="preencoded.png">
            <a:extLst>
              <a:ext uri="{FF2B5EF4-FFF2-40B4-BE49-F238E27FC236}">
                <a16:creationId xmlns:a16="http://schemas.microsoft.com/office/drawing/2014/main" xmlns="" id="{8D5944EB-09CA-46C0-967B-95BAF9B3AB63}"/>
              </a:ext>
            </a:extLst>
          </p:cNvPr>
          <p:cNvPicPr preferRelativeResize="0"/>
          <p:nvPr userDrawn="1"/>
        </p:nvPicPr>
        <p:blipFill rotWithShape="1">
          <a:blip r:embed="rId2">
            <a:alphaModFix/>
          </a:blip>
          <a:srcRect/>
          <a:stretch/>
        </p:blipFill>
        <p:spPr>
          <a:xfrm>
            <a:off x="580694" y="6595640"/>
            <a:ext cx="11035044" cy="183043"/>
          </a:xfrm>
          <a:prstGeom prst="rect">
            <a:avLst/>
          </a:prstGeom>
          <a:noFill/>
          <a:ln>
            <a:noFill/>
          </a:ln>
        </p:spPr>
      </p:pic>
      <p:sp>
        <p:nvSpPr>
          <p:cNvPr id="31" name="Текст 16">
            <a:extLst>
              <a:ext uri="{FF2B5EF4-FFF2-40B4-BE49-F238E27FC236}">
                <a16:creationId xmlns:a16="http://schemas.microsoft.com/office/drawing/2014/main" xmlns="" id="{8450B84C-1A10-4046-8CD6-2FB924232C82}"/>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32" name="Прямоугольник 29">
            <a:extLst>
              <a:ext uri="{FF2B5EF4-FFF2-40B4-BE49-F238E27FC236}">
                <a16:creationId xmlns:a16="http://schemas.microsoft.com/office/drawing/2014/main" xmlns="" id="{81CCACF9-BA51-4D4B-9695-F851E7EE4F54}"/>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33" name="Текст 16">
            <a:extLst>
              <a:ext uri="{FF2B5EF4-FFF2-40B4-BE49-F238E27FC236}">
                <a16:creationId xmlns:a16="http://schemas.microsoft.com/office/drawing/2014/main" xmlns="" id="{825BD80C-411A-40AF-9A2C-05794EB86BDE}"/>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34" name="Текст 16">
            <a:extLst>
              <a:ext uri="{FF2B5EF4-FFF2-40B4-BE49-F238E27FC236}">
                <a16:creationId xmlns:a16="http://schemas.microsoft.com/office/drawing/2014/main" xmlns="" id="{AACEB7E2-69F4-49F2-90AD-5D4A5C77C3D9}"/>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35" name="Текст 16">
            <a:extLst>
              <a:ext uri="{FF2B5EF4-FFF2-40B4-BE49-F238E27FC236}">
                <a16:creationId xmlns:a16="http://schemas.microsoft.com/office/drawing/2014/main" xmlns="" id="{C41DE690-BF04-4730-AB72-BBA41170E309}"/>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36" name="Текст 16">
            <a:extLst>
              <a:ext uri="{FF2B5EF4-FFF2-40B4-BE49-F238E27FC236}">
                <a16:creationId xmlns:a16="http://schemas.microsoft.com/office/drawing/2014/main" xmlns="" id="{E83D7CA8-B035-4AE6-A24D-DA4304A83791}"/>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37" name="Текст 16">
            <a:extLst>
              <a:ext uri="{FF2B5EF4-FFF2-40B4-BE49-F238E27FC236}">
                <a16:creationId xmlns:a16="http://schemas.microsoft.com/office/drawing/2014/main" xmlns="" id="{84DF75F2-D3E5-4B35-9809-D494DBB3F772}"/>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38" name="Текст 16">
            <a:extLst>
              <a:ext uri="{FF2B5EF4-FFF2-40B4-BE49-F238E27FC236}">
                <a16:creationId xmlns:a16="http://schemas.microsoft.com/office/drawing/2014/main" xmlns="" id="{1978BF54-A19D-4A03-9FDC-90F0FF854648}"/>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39" name="Прямая соединительная линия 46">
            <a:extLst>
              <a:ext uri="{FF2B5EF4-FFF2-40B4-BE49-F238E27FC236}">
                <a16:creationId xmlns:a16="http://schemas.microsoft.com/office/drawing/2014/main" xmlns="" id="{3EDBC791-46DD-4AE6-AA43-F940C3DD43C0}"/>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40" name="Группа 48">
            <a:extLst>
              <a:ext uri="{FF2B5EF4-FFF2-40B4-BE49-F238E27FC236}">
                <a16:creationId xmlns:a16="http://schemas.microsoft.com/office/drawing/2014/main" xmlns="" id="{BE9F1FB5-89F0-4A00-A205-95E755D3B99C}"/>
              </a:ext>
            </a:extLst>
          </p:cNvPr>
          <p:cNvGrpSpPr/>
          <p:nvPr userDrawn="1"/>
        </p:nvGrpSpPr>
        <p:grpSpPr>
          <a:xfrm>
            <a:off x="50803" y="43806"/>
            <a:ext cx="294721" cy="190465"/>
            <a:chOff x="5645187" y="1645875"/>
            <a:chExt cx="2732773" cy="2173616"/>
          </a:xfrm>
          <a:solidFill>
            <a:schemeClr val="lt1"/>
          </a:solidFill>
        </p:grpSpPr>
        <p:sp>
          <p:nvSpPr>
            <p:cNvPr id="41" name="Полилиния 49">
              <a:extLst>
                <a:ext uri="{FF2B5EF4-FFF2-40B4-BE49-F238E27FC236}">
                  <a16:creationId xmlns:a16="http://schemas.microsoft.com/office/drawing/2014/main" xmlns="" id="{E8DAF231-F838-4D81-BFE9-76085D5825FE}"/>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42" name="Полилиния 50">
              <a:extLst>
                <a:ext uri="{FF2B5EF4-FFF2-40B4-BE49-F238E27FC236}">
                  <a16:creationId xmlns:a16="http://schemas.microsoft.com/office/drawing/2014/main" xmlns="" id="{88F23F73-7A09-4DAF-B1BC-517E73AB886B}"/>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43" name="Полилиния 51">
              <a:extLst>
                <a:ext uri="{FF2B5EF4-FFF2-40B4-BE49-F238E27FC236}">
                  <a16:creationId xmlns:a16="http://schemas.microsoft.com/office/drawing/2014/main" xmlns="" id="{FDA132C6-C1E8-470A-A76F-A86846CD059A}"/>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44" name="Group 32">
            <a:extLst>
              <a:ext uri="{FF2B5EF4-FFF2-40B4-BE49-F238E27FC236}">
                <a16:creationId xmlns:a16="http://schemas.microsoft.com/office/drawing/2014/main" xmlns="" id="{BBAE307E-FC70-4606-9A9E-24D18C457C90}"/>
              </a:ext>
            </a:extLst>
          </p:cNvPr>
          <p:cNvGrpSpPr/>
          <p:nvPr userDrawn="1"/>
        </p:nvGrpSpPr>
        <p:grpSpPr>
          <a:xfrm>
            <a:off x="-8878" y="-5773"/>
            <a:ext cx="339078" cy="311173"/>
            <a:chOff x="-8878" y="-5773"/>
            <a:chExt cx="339078" cy="311173"/>
          </a:xfrm>
        </p:grpSpPr>
        <p:sp>
          <p:nvSpPr>
            <p:cNvPr id="45" name="Прямоугольник 47">
              <a:extLst>
                <a:ext uri="{FF2B5EF4-FFF2-40B4-BE49-F238E27FC236}">
                  <a16:creationId xmlns:a16="http://schemas.microsoft.com/office/drawing/2014/main" xmlns="" id="{5D868276-8785-42AE-85D2-BB9C6E99B0D2}"/>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46" name="Группа 48">
              <a:extLst>
                <a:ext uri="{FF2B5EF4-FFF2-40B4-BE49-F238E27FC236}">
                  <a16:creationId xmlns:a16="http://schemas.microsoft.com/office/drawing/2014/main" xmlns="" id="{696AC718-CFFE-42F6-8633-F156973C1151}"/>
                </a:ext>
              </a:extLst>
            </p:cNvPr>
            <p:cNvGrpSpPr/>
            <p:nvPr userDrawn="1"/>
          </p:nvGrpSpPr>
          <p:grpSpPr>
            <a:xfrm>
              <a:off x="41277" y="43805"/>
              <a:ext cx="239461" cy="190465"/>
              <a:chOff x="5645187" y="1645875"/>
              <a:chExt cx="2732773" cy="2173616"/>
            </a:xfrm>
            <a:solidFill>
              <a:schemeClr val="lt1"/>
            </a:solidFill>
          </p:grpSpPr>
          <p:sp>
            <p:nvSpPr>
              <p:cNvPr id="47" name="Полилиния 49">
                <a:extLst>
                  <a:ext uri="{FF2B5EF4-FFF2-40B4-BE49-F238E27FC236}">
                    <a16:creationId xmlns:a16="http://schemas.microsoft.com/office/drawing/2014/main" xmlns="" id="{E383CA19-E134-4711-9931-DA5442609FDD}"/>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48" name="Полилиния 50">
                <a:extLst>
                  <a:ext uri="{FF2B5EF4-FFF2-40B4-BE49-F238E27FC236}">
                    <a16:creationId xmlns:a16="http://schemas.microsoft.com/office/drawing/2014/main" xmlns="" id="{B6FDBAA6-386F-489A-BD4B-E1249F202B25}"/>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49" name="Полилиния 51">
                <a:extLst>
                  <a:ext uri="{FF2B5EF4-FFF2-40B4-BE49-F238E27FC236}">
                    <a16:creationId xmlns:a16="http://schemas.microsoft.com/office/drawing/2014/main" xmlns="" id="{23A72FF2-D629-4AAE-B7FE-313A88E9698F}"/>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51" name="Прямоугольник 30">
            <a:extLst>
              <a:ext uri="{FF2B5EF4-FFF2-40B4-BE49-F238E27FC236}">
                <a16:creationId xmlns:a16="http://schemas.microsoft.com/office/drawing/2014/main" xmlns="" id="{BA320B6E-0371-4CAC-8E01-EBE71BDA5AA0}"/>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pic>
        <p:nvPicPr>
          <p:cNvPr id="53" name="Image 4" descr="preencoded.png">
            <a:extLst>
              <a:ext uri="{FF2B5EF4-FFF2-40B4-BE49-F238E27FC236}">
                <a16:creationId xmlns:a16="http://schemas.microsoft.com/office/drawing/2014/main" xmlns="" id="{26EDA78B-C367-48A9-861F-EA5AD080B110}"/>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a:stretch/>
        </p:blipFill>
        <p:spPr>
          <a:xfrm>
            <a:off x="8172808" y="2051524"/>
            <a:ext cx="3431817" cy="4345136"/>
          </a:xfrm>
          <a:prstGeom prst="rect">
            <a:avLst/>
          </a:prstGeom>
        </p:spPr>
      </p:pic>
      <p:sp>
        <p:nvSpPr>
          <p:cNvPr id="54" name="Текст 16">
            <a:extLst>
              <a:ext uri="{FF2B5EF4-FFF2-40B4-BE49-F238E27FC236}">
                <a16:creationId xmlns:a16="http://schemas.microsoft.com/office/drawing/2014/main" xmlns="" id="{46EA58EA-41B1-4A30-BF2E-3C11BE3D8C9F}"/>
              </a:ext>
            </a:extLst>
          </p:cNvPr>
          <p:cNvSpPr>
            <a:spLocks noGrp="1"/>
          </p:cNvSpPr>
          <p:nvPr>
            <p:ph type="body" sz="quarter" idx="38" hasCustomPrompt="1"/>
          </p:nvPr>
        </p:nvSpPr>
        <p:spPr>
          <a:xfrm>
            <a:off x="8285279" y="2135316"/>
            <a:ext cx="3206875" cy="210215"/>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№1</a:t>
            </a:r>
          </a:p>
        </p:txBody>
      </p:sp>
      <p:sp>
        <p:nvSpPr>
          <p:cNvPr id="55" name="Текст 16">
            <a:extLst>
              <a:ext uri="{FF2B5EF4-FFF2-40B4-BE49-F238E27FC236}">
                <a16:creationId xmlns:a16="http://schemas.microsoft.com/office/drawing/2014/main" xmlns="" id="{88209210-03B0-4165-8858-E919BC238598}"/>
              </a:ext>
            </a:extLst>
          </p:cNvPr>
          <p:cNvSpPr>
            <a:spLocks noGrp="1"/>
          </p:cNvSpPr>
          <p:nvPr>
            <p:ph type="body" sz="quarter" idx="59" hasCustomPrompt="1"/>
          </p:nvPr>
        </p:nvSpPr>
        <p:spPr>
          <a:xfrm>
            <a:off x="8285279" y="3189562"/>
            <a:ext cx="3206875" cy="210215"/>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№2</a:t>
            </a:r>
          </a:p>
        </p:txBody>
      </p:sp>
      <p:sp>
        <p:nvSpPr>
          <p:cNvPr id="56" name="Текст 16">
            <a:extLst>
              <a:ext uri="{FF2B5EF4-FFF2-40B4-BE49-F238E27FC236}">
                <a16:creationId xmlns:a16="http://schemas.microsoft.com/office/drawing/2014/main" xmlns="" id="{CFC551D1-3288-49DB-8ABC-9C2A9FDEF0B0}"/>
              </a:ext>
            </a:extLst>
          </p:cNvPr>
          <p:cNvSpPr>
            <a:spLocks noGrp="1"/>
          </p:cNvSpPr>
          <p:nvPr>
            <p:ph type="body" sz="quarter" idx="62" hasCustomPrompt="1"/>
          </p:nvPr>
        </p:nvSpPr>
        <p:spPr>
          <a:xfrm>
            <a:off x="8285279" y="4239479"/>
            <a:ext cx="3206875" cy="210215"/>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№3</a:t>
            </a:r>
          </a:p>
        </p:txBody>
      </p:sp>
      <p:sp>
        <p:nvSpPr>
          <p:cNvPr id="57" name="Текст 16">
            <a:extLst>
              <a:ext uri="{FF2B5EF4-FFF2-40B4-BE49-F238E27FC236}">
                <a16:creationId xmlns:a16="http://schemas.microsoft.com/office/drawing/2014/main" xmlns="" id="{A4C06C3E-514B-4B2E-AA06-32BB5F52A569}"/>
              </a:ext>
            </a:extLst>
          </p:cNvPr>
          <p:cNvSpPr>
            <a:spLocks noGrp="1"/>
          </p:cNvSpPr>
          <p:nvPr>
            <p:ph type="body" sz="quarter" idx="65" hasCustomPrompt="1"/>
          </p:nvPr>
        </p:nvSpPr>
        <p:spPr>
          <a:xfrm>
            <a:off x="8285279" y="5304486"/>
            <a:ext cx="3206875" cy="210215"/>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№4</a:t>
            </a:r>
          </a:p>
        </p:txBody>
      </p:sp>
      <p:sp>
        <p:nvSpPr>
          <p:cNvPr id="58" name="Текст 5">
            <a:extLst>
              <a:ext uri="{FF2B5EF4-FFF2-40B4-BE49-F238E27FC236}">
                <a16:creationId xmlns:a16="http://schemas.microsoft.com/office/drawing/2014/main" xmlns="" id="{53EF6CCE-6757-40C6-9E43-8005B63F8CE0}"/>
              </a:ext>
            </a:extLst>
          </p:cNvPr>
          <p:cNvSpPr>
            <a:spLocks noGrp="1"/>
          </p:cNvSpPr>
          <p:nvPr>
            <p:ph type="body" sz="quarter" idx="67" hasCustomPrompt="1"/>
          </p:nvPr>
        </p:nvSpPr>
        <p:spPr>
          <a:xfrm>
            <a:off x="8284778" y="5514700"/>
            <a:ext cx="3207877" cy="8496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59" name="Текст 5">
            <a:extLst>
              <a:ext uri="{FF2B5EF4-FFF2-40B4-BE49-F238E27FC236}">
                <a16:creationId xmlns:a16="http://schemas.microsoft.com/office/drawing/2014/main" xmlns="" id="{71ADCEA5-C5E3-456C-B401-2E55BE398729}"/>
              </a:ext>
            </a:extLst>
          </p:cNvPr>
          <p:cNvSpPr>
            <a:spLocks noGrp="1"/>
          </p:cNvSpPr>
          <p:nvPr>
            <p:ph type="body" sz="quarter" idx="68" hasCustomPrompt="1"/>
          </p:nvPr>
        </p:nvSpPr>
        <p:spPr>
          <a:xfrm>
            <a:off x="8284778" y="4449694"/>
            <a:ext cx="3207877" cy="7848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60" name="Текст 5">
            <a:extLst>
              <a:ext uri="{FF2B5EF4-FFF2-40B4-BE49-F238E27FC236}">
                <a16:creationId xmlns:a16="http://schemas.microsoft.com/office/drawing/2014/main" xmlns="" id="{D7877E37-B6B0-4020-894A-E1B32C3D6D45}"/>
              </a:ext>
            </a:extLst>
          </p:cNvPr>
          <p:cNvSpPr>
            <a:spLocks noGrp="1"/>
          </p:cNvSpPr>
          <p:nvPr>
            <p:ph type="body" sz="quarter" idx="69" hasCustomPrompt="1"/>
          </p:nvPr>
        </p:nvSpPr>
        <p:spPr>
          <a:xfrm>
            <a:off x="8284778" y="3399777"/>
            <a:ext cx="3207877" cy="7848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61" name="Текст 5">
            <a:extLst>
              <a:ext uri="{FF2B5EF4-FFF2-40B4-BE49-F238E27FC236}">
                <a16:creationId xmlns:a16="http://schemas.microsoft.com/office/drawing/2014/main" xmlns="" id="{0AA3E16F-E830-440C-B7DB-FF82D86D0766}"/>
              </a:ext>
            </a:extLst>
          </p:cNvPr>
          <p:cNvSpPr>
            <a:spLocks noGrp="1"/>
          </p:cNvSpPr>
          <p:nvPr>
            <p:ph type="body" sz="quarter" idx="70" hasCustomPrompt="1"/>
          </p:nvPr>
        </p:nvSpPr>
        <p:spPr>
          <a:xfrm>
            <a:off x="8284778" y="2345531"/>
            <a:ext cx="3207877" cy="7848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2" name="TextBox 1">
            <a:extLst>
              <a:ext uri="{FF2B5EF4-FFF2-40B4-BE49-F238E27FC236}">
                <a16:creationId xmlns:a16="http://schemas.microsoft.com/office/drawing/2014/main" xmlns="" id="{43B34B92-6449-F88D-2816-3AA12579B5F5}"/>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22779716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Круговая схема с иллюстрациями 2">
    <p:spTree>
      <p:nvGrpSpPr>
        <p:cNvPr id="1" name=""/>
        <p:cNvGrpSpPr/>
        <p:nvPr/>
      </p:nvGrpSpPr>
      <p:grpSpPr>
        <a:xfrm>
          <a:off x="0" y="0"/>
          <a:ext cx="0" cy="0"/>
          <a:chOff x="0" y="0"/>
          <a:chExt cx="0" cy="0"/>
        </a:xfrm>
      </p:grpSpPr>
      <p:sp>
        <p:nvSpPr>
          <p:cNvPr id="19" name="Заголовок 11">
            <a:extLst>
              <a:ext uri="{FF2B5EF4-FFF2-40B4-BE49-F238E27FC236}">
                <a16:creationId xmlns:a16="http://schemas.microsoft.com/office/drawing/2014/main" xmlns="" id="{EADDF471-532A-0A63-DB6D-B81424F1101C}"/>
              </a:ext>
            </a:extLst>
          </p:cNvPr>
          <p:cNvSpPr>
            <a:spLocks noGrp="1"/>
          </p:cNvSpPr>
          <p:nvPr>
            <p:ph type="title" hasCustomPrompt="1"/>
          </p:nvPr>
        </p:nvSpPr>
        <p:spPr>
          <a:xfrm>
            <a:off x="572187" y="490208"/>
            <a:ext cx="11032438" cy="816094"/>
          </a:xfrm>
          <a:prstGeom prst="rect">
            <a:avLst/>
          </a:prstGeom>
        </p:spPr>
        <p:txBody>
          <a:bodyPr lIns="0" tIns="0" rIns="0" bIns="0"/>
          <a:lstStyle>
            <a:lvl1pPr>
              <a:defRPr sz="2500" b="1">
                <a:solidFill>
                  <a:srgbClr val="004494"/>
                </a:solidFill>
                <a:latin typeface="+mj-lt"/>
              </a:defRPr>
            </a:lvl1pPr>
          </a:lstStyle>
          <a:p>
            <a:r>
              <a:rPr lang="ru-RU" dirty="0"/>
              <a:t>КРУГОВАЯ СХЕМА С ИЛЛЮСТРАЦИЯМИ + БЛОК С ВЫВОДАМИ</a:t>
            </a:r>
          </a:p>
        </p:txBody>
      </p:sp>
      <p:sp>
        <p:nvSpPr>
          <p:cNvPr id="20" name="Текст 16">
            <a:extLst>
              <a:ext uri="{FF2B5EF4-FFF2-40B4-BE49-F238E27FC236}">
                <a16:creationId xmlns:a16="http://schemas.microsoft.com/office/drawing/2014/main" xmlns="" id="{FF7A4A65-B026-F262-DA4B-F760BB62BC6C}"/>
              </a:ext>
            </a:extLst>
          </p:cNvPr>
          <p:cNvSpPr>
            <a:spLocks noGrp="1"/>
          </p:cNvSpPr>
          <p:nvPr>
            <p:ph type="body" sz="quarter" idx="23" hasCustomPrompt="1"/>
          </p:nvPr>
        </p:nvSpPr>
        <p:spPr>
          <a:xfrm>
            <a:off x="572187" y="1492694"/>
            <a:ext cx="3582738" cy="466730"/>
          </a:xfrm>
          <a:prstGeom prst="rect">
            <a:avLst/>
          </a:prstGeom>
        </p:spPr>
        <p:txBody>
          <a:bodyPr lIns="0" tIns="0" rIns="0" bIns="0"/>
          <a:lstStyle>
            <a:lvl1pPr>
              <a:lnSpc>
                <a:spcPts val="1489"/>
              </a:lnSpc>
              <a:defRPr sz="1200" b="1" spc="0">
                <a:solidFill>
                  <a:srgbClr val="333333"/>
                </a:solidFill>
                <a:latin typeface="+mj-lt"/>
              </a:defRPr>
            </a:lvl1pPr>
          </a:lstStyle>
          <a:p>
            <a:pPr>
              <a:lnSpc>
                <a:spcPts val="1489"/>
              </a:lnSpc>
            </a:pPr>
            <a:r>
              <a:rPr lang="ru-RU" sz="1201" b="1" spc="-48" dirty="0">
                <a:solidFill>
                  <a:srgbClr val="333333"/>
                </a:solidFill>
                <a:latin typeface="+mn-lt"/>
                <a:ea typeface="Verdana Bold" pitchFamily="34" charset="-122"/>
                <a:cs typeface="Verdana Bold" pitchFamily="34" charset="-120"/>
              </a:rPr>
              <a:t>ЗАГОЛОВОК КРУГОВОЙ СХЕМЫ В ДВЕ СТРОКИ МАКСИМУМ</a:t>
            </a:r>
            <a:endParaRPr lang="en-US" sz="1201" dirty="0">
              <a:latin typeface="+mn-lt"/>
            </a:endParaRPr>
          </a:p>
        </p:txBody>
      </p:sp>
      <p:pic>
        <p:nvPicPr>
          <p:cNvPr id="36" name="Google Shape;12;p1" descr="preencoded.png">
            <a:extLst>
              <a:ext uri="{FF2B5EF4-FFF2-40B4-BE49-F238E27FC236}">
                <a16:creationId xmlns:a16="http://schemas.microsoft.com/office/drawing/2014/main" xmlns="" id="{7F0FA6B0-144F-4160-ABDE-8AE7C92DB392}"/>
              </a:ext>
            </a:extLst>
          </p:cNvPr>
          <p:cNvPicPr preferRelativeResize="0"/>
          <p:nvPr userDrawn="1"/>
        </p:nvPicPr>
        <p:blipFill rotWithShape="1">
          <a:blip r:embed="rId2">
            <a:alphaModFix/>
          </a:blip>
          <a:srcRect/>
          <a:stretch/>
        </p:blipFill>
        <p:spPr>
          <a:xfrm>
            <a:off x="580694" y="6595640"/>
            <a:ext cx="11035044" cy="183043"/>
          </a:xfrm>
          <a:prstGeom prst="rect">
            <a:avLst/>
          </a:prstGeom>
          <a:noFill/>
          <a:ln>
            <a:noFill/>
          </a:ln>
        </p:spPr>
      </p:pic>
      <p:sp>
        <p:nvSpPr>
          <p:cNvPr id="37" name="Текст 16">
            <a:extLst>
              <a:ext uri="{FF2B5EF4-FFF2-40B4-BE49-F238E27FC236}">
                <a16:creationId xmlns:a16="http://schemas.microsoft.com/office/drawing/2014/main" xmlns="" id="{8A2588E9-693B-4550-AEAE-2377B2D36E66}"/>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38" name="Прямоугольник 29">
            <a:extLst>
              <a:ext uri="{FF2B5EF4-FFF2-40B4-BE49-F238E27FC236}">
                <a16:creationId xmlns:a16="http://schemas.microsoft.com/office/drawing/2014/main" xmlns="" id="{ED1D4B83-35DD-4AE9-A1A0-B9872AA0A9C2}"/>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39" name="Текст 16">
            <a:extLst>
              <a:ext uri="{FF2B5EF4-FFF2-40B4-BE49-F238E27FC236}">
                <a16:creationId xmlns:a16="http://schemas.microsoft.com/office/drawing/2014/main" xmlns="" id="{1CB1D0D8-100B-4BDD-9DCA-404E02DFF909}"/>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40" name="Текст 16">
            <a:extLst>
              <a:ext uri="{FF2B5EF4-FFF2-40B4-BE49-F238E27FC236}">
                <a16:creationId xmlns:a16="http://schemas.microsoft.com/office/drawing/2014/main" xmlns="" id="{BE85683D-5B74-4422-9357-14E852C48875}"/>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41" name="Текст 16">
            <a:extLst>
              <a:ext uri="{FF2B5EF4-FFF2-40B4-BE49-F238E27FC236}">
                <a16:creationId xmlns:a16="http://schemas.microsoft.com/office/drawing/2014/main" xmlns="" id="{EDF2FA8C-25ED-4D46-824E-02C4F001949B}"/>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42" name="Текст 16">
            <a:extLst>
              <a:ext uri="{FF2B5EF4-FFF2-40B4-BE49-F238E27FC236}">
                <a16:creationId xmlns:a16="http://schemas.microsoft.com/office/drawing/2014/main" xmlns="" id="{36C589D1-332E-4EC9-93E4-8DC1F3F32487}"/>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43" name="Текст 16">
            <a:extLst>
              <a:ext uri="{FF2B5EF4-FFF2-40B4-BE49-F238E27FC236}">
                <a16:creationId xmlns:a16="http://schemas.microsoft.com/office/drawing/2014/main" xmlns="" id="{0EE576DA-A56A-4993-9FA8-F30C8AC97685}"/>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44" name="Текст 16">
            <a:extLst>
              <a:ext uri="{FF2B5EF4-FFF2-40B4-BE49-F238E27FC236}">
                <a16:creationId xmlns:a16="http://schemas.microsoft.com/office/drawing/2014/main" xmlns="" id="{64794C58-520A-4A10-8765-58CAB1426CC5}"/>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45" name="Прямая соединительная линия 46">
            <a:extLst>
              <a:ext uri="{FF2B5EF4-FFF2-40B4-BE49-F238E27FC236}">
                <a16:creationId xmlns:a16="http://schemas.microsoft.com/office/drawing/2014/main" xmlns="" id="{14C71022-64C6-4CA3-A9D9-CBDC7ACFF340}"/>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46" name="Группа 48">
            <a:extLst>
              <a:ext uri="{FF2B5EF4-FFF2-40B4-BE49-F238E27FC236}">
                <a16:creationId xmlns:a16="http://schemas.microsoft.com/office/drawing/2014/main" xmlns="" id="{BA72B0FA-0BC9-4C69-A871-2A1106BB5578}"/>
              </a:ext>
            </a:extLst>
          </p:cNvPr>
          <p:cNvGrpSpPr/>
          <p:nvPr userDrawn="1"/>
        </p:nvGrpSpPr>
        <p:grpSpPr>
          <a:xfrm>
            <a:off x="50803" y="43806"/>
            <a:ext cx="294721" cy="190465"/>
            <a:chOff x="5645187" y="1645875"/>
            <a:chExt cx="2732773" cy="2173616"/>
          </a:xfrm>
          <a:solidFill>
            <a:schemeClr val="lt1"/>
          </a:solidFill>
        </p:grpSpPr>
        <p:sp>
          <p:nvSpPr>
            <p:cNvPr id="47" name="Полилиния 49">
              <a:extLst>
                <a:ext uri="{FF2B5EF4-FFF2-40B4-BE49-F238E27FC236}">
                  <a16:creationId xmlns:a16="http://schemas.microsoft.com/office/drawing/2014/main" xmlns="" id="{306B0ADB-F019-487B-8E97-939BD52A1007}"/>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48" name="Полилиния 50">
              <a:extLst>
                <a:ext uri="{FF2B5EF4-FFF2-40B4-BE49-F238E27FC236}">
                  <a16:creationId xmlns:a16="http://schemas.microsoft.com/office/drawing/2014/main" xmlns="" id="{BDEC29FB-86D5-4912-B85F-F79B5AF704B9}"/>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49" name="Полилиния 51">
              <a:extLst>
                <a:ext uri="{FF2B5EF4-FFF2-40B4-BE49-F238E27FC236}">
                  <a16:creationId xmlns:a16="http://schemas.microsoft.com/office/drawing/2014/main" xmlns="" id="{9E8315C4-64B6-441E-81F5-5BFBA9231BC2}"/>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50" name="Group 32">
            <a:extLst>
              <a:ext uri="{FF2B5EF4-FFF2-40B4-BE49-F238E27FC236}">
                <a16:creationId xmlns:a16="http://schemas.microsoft.com/office/drawing/2014/main" xmlns="" id="{2BABD2D8-6BEB-4DE4-A3CA-D1CFC1670ED2}"/>
              </a:ext>
            </a:extLst>
          </p:cNvPr>
          <p:cNvGrpSpPr/>
          <p:nvPr userDrawn="1"/>
        </p:nvGrpSpPr>
        <p:grpSpPr>
          <a:xfrm>
            <a:off x="-8878" y="-5773"/>
            <a:ext cx="339078" cy="311173"/>
            <a:chOff x="-8878" y="-5773"/>
            <a:chExt cx="339078" cy="311173"/>
          </a:xfrm>
        </p:grpSpPr>
        <p:sp>
          <p:nvSpPr>
            <p:cNvPr id="51" name="Прямоугольник 47">
              <a:extLst>
                <a:ext uri="{FF2B5EF4-FFF2-40B4-BE49-F238E27FC236}">
                  <a16:creationId xmlns:a16="http://schemas.microsoft.com/office/drawing/2014/main" xmlns="" id="{4772B331-14D9-47CC-A77F-2659A7FE5BC2}"/>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52" name="Группа 48">
              <a:extLst>
                <a:ext uri="{FF2B5EF4-FFF2-40B4-BE49-F238E27FC236}">
                  <a16:creationId xmlns:a16="http://schemas.microsoft.com/office/drawing/2014/main" xmlns="" id="{9CD20393-D640-4ABD-89F8-C2BCE5B38AFF}"/>
                </a:ext>
              </a:extLst>
            </p:cNvPr>
            <p:cNvGrpSpPr/>
            <p:nvPr userDrawn="1"/>
          </p:nvGrpSpPr>
          <p:grpSpPr>
            <a:xfrm>
              <a:off x="41277" y="43805"/>
              <a:ext cx="239461" cy="190465"/>
              <a:chOff x="5645187" y="1645875"/>
              <a:chExt cx="2732773" cy="2173616"/>
            </a:xfrm>
            <a:solidFill>
              <a:schemeClr val="lt1"/>
            </a:solidFill>
          </p:grpSpPr>
          <p:sp>
            <p:nvSpPr>
              <p:cNvPr id="53" name="Полилиния 49">
                <a:extLst>
                  <a:ext uri="{FF2B5EF4-FFF2-40B4-BE49-F238E27FC236}">
                    <a16:creationId xmlns:a16="http://schemas.microsoft.com/office/drawing/2014/main" xmlns="" id="{C6FB93FE-9CB0-4E12-8A63-B054318A33EF}"/>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54" name="Полилиния 50">
                <a:extLst>
                  <a:ext uri="{FF2B5EF4-FFF2-40B4-BE49-F238E27FC236}">
                    <a16:creationId xmlns:a16="http://schemas.microsoft.com/office/drawing/2014/main" xmlns="" id="{F5F6ACB7-9BFA-4220-B45E-2FC915C97B5F}"/>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55" name="Полилиния 51">
                <a:extLst>
                  <a:ext uri="{FF2B5EF4-FFF2-40B4-BE49-F238E27FC236}">
                    <a16:creationId xmlns:a16="http://schemas.microsoft.com/office/drawing/2014/main" xmlns="" id="{6B7F88FA-4F8A-4A2B-BA4F-E0EC128C58C2}"/>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57" name="Прямоугольник 30">
            <a:extLst>
              <a:ext uri="{FF2B5EF4-FFF2-40B4-BE49-F238E27FC236}">
                <a16:creationId xmlns:a16="http://schemas.microsoft.com/office/drawing/2014/main" xmlns="" id="{16491AAE-F765-46D0-8528-C14066D86650}"/>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pic>
        <p:nvPicPr>
          <p:cNvPr id="59" name="Image 4" descr="preencoded.png">
            <a:extLst>
              <a:ext uri="{FF2B5EF4-FFF2-40B4-BE49-F238E27FC236}">
                <a16:creationId xmlns:a16="http://schemas.microsoft.com/office/drawing/2014/main" xmlns="" id="{2651D8B4-EF18-41D2-A3BF-C5642C1364E3}"/>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a:stretch/>
        </p:blipFill>
        <p:spPr>
          <a:xfrm>
            <a:off x="8172808" y="2051524"/>
            <a:ext cx="3431817" cy="4345136"/>
          </a:xfrm>
          <a:prstGeom prst="rect">
            <a:avLst/>
          </a:prstGeom>
        </p:spPr>
      </p:pic>
      <p:sp>
        <p:nvSpPr>
          <p:cNvPr id="60" name="Текст 16">
            <a:extLst>
              <a:ext uri="{FF2B5EF4-FFF2-40B4-BE49-F238E27FC236}">
                <a16:creationId xmlns:a16="http://schemas.microsoft.com/office/drawing/2014/main" xmlns="" id="{C4A04C2A-D9C9-436E-B2CF-8935FED9CDC5}"/>
              </a:ext>
            </a:extLst>
          </p:cNvPr>
          <p:cNvSpPr>
            <a:spLocks noGrp="1"/>
          </p:cNvSpPr>
          <p:nvPr>
            <p:ph type="body" sz="quarter" idx="38" hasCustomPrompt="1"/>
          </p:nvPr>
        </p:nvSpPr>
        <p:spPr>
          <a:xfrm>
            <a:off x="8285279" y="2135316"/>
            <a:ext cx="3206875" cy="210215"/>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№1</a:t>
            </a:r>
          </a:p>
        </p:txBody>
      </p:sp>
      <p:sp>
        <p:nvSpPr>
          <p:cNvPr id="61" name="Текст 16">
            <a:extLst>
              <a:ext uri="{FF2B5EF4-FFF2-40B4-BE49-F238E27FC236}">
                <a16:creationId xmlns:a16="http://schemas.microsoft.com/office/drawing/2014/main" xmlns="" id="{80489B5A-628A-4236-B2B4-8B181DCA5D57}"/>
              </a:ext>
            </a:extLst>
          </p:cNvPr>
          <p:cNvSpPr>
            <a:spLocks noGrp="1"/>
          </p:cNvSpPr>
          <p:nvPr>
            <p:ph type="body" sz="quarter" idx="59" hasCustomPrompt="1"/>
          </p:nvPr>
        </p:nvSpPr>
        <p:spPr>
          <a:xfrm>
            <a:off x="8285279" y="3189562"/>
            <a:ext cx="3206875" cy="210215"/>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№2</a:t>
            </a:r>
          </a:p>
        </p:txBody>
      </p:sp>
      <p:sp>
        <p:nvSpPr>
          <p:cNvPr id="62" name="Текст 16">
            <a:extLst>
              <a:ext uri="{FF2B5EF4-FFF2-40B4-BE49-F238E27FC236}">
                <a16:creationId xmlns:a16="http://schemas.microsoft.com/office/drawing/2014/main" xmlns="" id="{570B00CE-5386-4A1F-90D2-09F0849CD8DF}"/>
              </a:ext>
            </a:extLst>
          </p:cNvPr>
          <p:cNvSpPr>
            <a:spLocks noGrp="1"/>
          </p:cNvSpPr>
          <p:nvPr>
            <p:ph type="body" sz="quarter" idx="62" hasCustomPrompt="1"/>
          </p:nvPr>
        </p:nvSpPr>
        <p:spPr>
          <a:xfrm>
            <a:off x="8285279" y="4239479"/>
            <a:ext cx="3206875" cy="210215"/>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№3</a:t>
            </a:r>
          </a:p>
        </p:txBody>
      </p:sp>
      <p:sp>
        <p:nvSpPr>
          <p:cNvPr id="63" name="Текст 16">
            <a:extLst>
              <a:ext uri="{FF2B5EF4-FFF2-40B4-BE49-F238E27FC236}">
                <a16:creationId xmlns:a16="http://schemas.microsoft.com/office/drawing/2014/main" xmlns="" id="{76C560BA-3705-4627-8804-23357EAAE7D6}"/>
              </a:ext>
            </a:extLst>
          </p:cNvPr>
          <p:cNvSpPr>
            <a:spLocks noGrp="1"/>
          </p:cNvSpPr>
          <p:nvPr>
            <p:ph type="body" sz="quarter" idx="65" hasCustomPrompt="1"/>
          </p:nvPr>
        </p:nvSpPr>
        <p:spPr>
          <a:xfrm>
            <a:off x="8285279" y="5304486"/>
            <a:ext cx="3206875" cy="210215"/>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№4</a:t>
            </a:r>
          </a:p>
        </p:txBody>
      </p:sp>
      <p:sp>
        <p:nvSpPr>
          <p:cNvPr id="64" name="Текст 5">
            <a:extLst>
              <a:ext uri="{FF2B5EF4-FFF2-40B4-BE49-F238E27FC236}">
                <a16:creationId xmlns:a16="http://schemas.microsoft.com/office/drawing/2014/main" xmlns="" id="{EED3D117-3496-4234-9D8D-CD32E90C9E7F}"/>
              </a:ext>
            </a:extLst>
          </p:cNvPr>
          <p:cNvSpPr>
            <a:spLocks noGrp="1"/>
          </p:cNvSpPr>
          <p:nvPr>
            <p:ph type="body" sz="quarter" idx="67" hasCustomPrompt="1"/>
          </p:nvPr>
        </p:nvSpPr>
        <p:spPr>
          <a:xfrm>
            <a:off x="8284778" y="5514700"/>
            <a:ext cx="3207877" cy="8496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65" name="Текст 5">
            <a:extLst>
              <a:ext uri="{FF2B5EF4-FFF2-40B4-BE49-F238E27FC236}">
                <a16:creationId xmlns:a16="http://schemas.microsoft.com/office/drawing/2014/main" xmlns="" id="{4E0F8ADF-14AE-4D72-9E5D-0CFBF9177E8D}"/>
              </a:ext>
            </a:extLst>
          </p:cNvPr>
          <p:cNvSpPr>
            <a:spLocks noGrp="1"/>
          </p:cNvSpPr>
          <p:nvPr>
            <p:ph type="body" sz="quarter" idx="74" hasCustomPrompt="1"/>
          </p:nvPr>
        </p:nvSpPr>
        <p:spPr>
          <a:xfrm>
            <a:off x="8284778" y="4449694"/>
            <a:ext cx="3207877" cy="7848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66" name="Текст 5">
            <a:extLst>
              <a:ext uri="{FF2B5EF4-FFF2-40B4-BE49-F238E27FC236}">
                <a16:creationId xmlns:a16="http://schemas.microsoft.com/office/drawing/2014/main" xmlns="" id="{44D561BB-187D-407E-A435-25F94149C28F}"/>
              </a:ext>
            </a:extLst>
          </p:cNvPr>
          <p:cNvSpPr>
            <a:spLocks noGrp="1"/>
          </p:cNvSpPr>
          <p:nvPr>
            <p:ph type="body" sz="quarter" idx="75" hasCustomPrompt="1"/>
          </p:nvPr>
        </p:nvSpPr>
        <p:spPr>
          <a:xfrm>
            <a:off x="8284778" y="3399777"/>
            <a:ext cx="3207877" cy="7848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67" name="Текст 5">
            <a:extLst>
              <a:ext uri="{FF2B5EF4-FFF2-40B4-BE49-F238E27FC236}">
                <a16:creationId xmlns:a16="http://schemas.microsoft.com/office/drawing/2014/main" xmlns="" id="{DFD9B2E0-7083-41D3-A67D-6816873672CC}"/>
              </a:ext>
            </a:extLst>
          </p:cNvPr>
          <p:cNvSpPr>
            <a:spLocks noGrp="1"/>
          </p:cNvSpPr>
          <p:nvPr>
            <p:ph type="body" sz="quarter" idx="76" hasCustomPrompt="1"/>
          </p:nvPr>
        </p:nvSpPr>
        <p:spPr>
          <a:xfrm>
            <a:off x="8284778" y="2345531"/>
            <a:ext cx="3207877" cy="7848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69" name="Picture Placeholder 10">
            <a:extLst>
              <a:ext uri="{FF2B5EF4-FFF2-40B4-BE49-F238E27FC236}">
                <a16:creationId xmlns:a16="http://schemas.microsoft.com/office/drawing/2014/main" xmlns="" id="{1B528488-3D88-49BC-9B4E-EA91F59497CC}"/>
              </a:ext>
            </a:extLst>
          </p:cNvPr>
          <p:cNvSpPr>
            <a:spLocks noGrp="1"/>
          </p:cNvSpPr>
          <p:nvPr>
            <p:ph type="pic" sz="quarter" idx="68"/>
          </p:nvPr>
        </p:nvSpPr>
        <p:spPr>
          <a:xfrm>
            <a:off x="3305903" y="2162858"/>
            <a:ext cx="1354982" cy="1563322"/>
          </a:xfrm>
          <a:custGeom>
            <a:avLst/>
            <a:gdLst>
              <a:gd name="connsiteX0" fmla="*/ 696913 w 1393825"/>
              <a:gd name="connsiteY0" fmla="*/ 0 h 1608138"/>
              <a:gd name="connsiteX1" fmla="*/ 1393825 w 1393825"/>
              <a:gd name="connsiteY1" fmla="*/ 401638 h 1608138"/>
              <a:gd name="connsiteX2" fmla="*/ 1393825 w 1393825"/>
              <a:gd name="connsiteY2" fmla="*/ 1206501 h 1608138"/>
              <a:gd name="connsiteX3" fmla="*/ 696913 w 1393825"/>
              <a:gd name="connsiteY3" fmla="*/ 1608138 h 1608138"/>
              <a:gd name="connsiteX4" fmla="*/ 393700 w 1393825"/>
              <a:gd name="connsiteY4" fmla="*/ 1428751 h 1608138"/>
              <a:gd name="connsiteX5" fmla="*/ 0 w 1393825"/>
              <a:gd name="connsiteY5" fmla="*/ 1206501 h 1608138"/>
              <a:gd name="connsiteX6" fmla="*/ 0 w 1393825"/>
              <a:gd name="connsiteY6" fmla="*/ 401638 h 160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3825" h="1608138">
                <a:moveTo>
                  <a:pt x="696913" y="0"/>
                </a:moveTo>
                <a:lnTo>
                  <a:pt x="1393825" y="401638"/>
                </a:lnTo>
                <a:lnTo>
                  <a:pt x="1393825" y="1206501"/>
                </a:lnTo>
                <a:lnTo>
                  <a:pt x="696913" y="1608138"/>
                </a:lnTo>
                <a:lnTo>
                  <a:pt x="393700" y="1428751"/>
                </a:lnTo>
                <a:lnTo>
                  <a:pt x="0" y="1206501"/>
                </a:lnTo>
                <a:lnTo>
                  <a:pt x="0" y="401638"/>
                </a:lnTo>
                <a:close/>
              </a:path>
            </a:pathLst>
          </a:custGeom>
          <a:blipFill>
            <a:blip r:embed="rId5"/>
            <a:tile tx="0" ty="0" sx="100000" sy="100000" flip="none" algn="tl"/>
          </a:blipFill>
        </p:spPr>
        <p:txBody>
          <a:bodyPr wrap="square" anchor="ctr">
            <a:noAutofit/>
          </a:bodyPr>
          <a:lstStyle>
            <a:lvl1pPr algn="ctr">
              <a:defRPr sz="900" b="1">
                <a:solidFill>
                  <a:srgbClr val="004494"/>
                </a:solidFill>
                <a:latin typeface="+mn-lt"/>
              </a:defRPr>
            </a:lvl1pPr>
          </a:lstStyle>
          <a:p>
            <a:endParaRPr lang="en-US" dirty="0"/>
          </a:p>
        </p:txBody>
      </p:sp>
      <p:sp>
        <p:nvSpPr>
          <p:cNvPr id="70" name="Picture Placeholder 11">
            <a:extLst>
              <a:ext uri="{FF2B5EF4-FFF2-40B4-BE49-F238E27FC236}">
                <a16:creationId xmlns:a16="http://schemas.microsoft.com/office/drawing/2014/main" xmlns="" id="{633825ED-11D2-48AA-860B-8ABFE0BCEA26}"/>
              </a:ext>
            </a:extLst>
          </p:cNvPr>
          <p:cNvSpPr>
            <a:spLocks noGrp="1"/>
          </p:cNvSpPr>
          <p:nvPr>
            <p:ph type="pic" sz="quarter" idx="69"/>
          </p:nvPr>
        </p:nvSpPr>
        <p:spPr>
          <a:xfrm>
            <a:off x="1832854" y="4689205"/>
            <a:ext cx="1354982" cy="1563322"/>
          </a:xfrm>
          <a:custGeom>
            <a:avLst/>
            <a:gdLst>
              <a:gd name="connsiteX0" fmla="*/ 696913 w 1393825"/>
              <a:gd name="connsiteY0" fmla="*/ 0 h 1608138"/>
              <a:gd name="connsiteX1" fmla="*/ 1393825 w 1393825"/>
              <a:gd name="connsiteY1" fmla="*/ 401638 h 1608138"/>
              <a:gd name="connsiteX2" fmla="*/ 1393825 w 1393825"/>
              <a:gd name="connsiteY2" fmla="*/ 1206501 h 1608138"/>
              <a:gd name="connsiteX3" fmla="*/ 696913 w 1393825"/>
              <a:gd name="connsiteY3" fmla="*/ 1608138 h 1608138"/>
              <a:gd name="connsiteX4" fmla="*/ 393700 w 1393825"/>
              <a:gd name="connsiteY4" fmla="*/ 1428751 h 1608138"/>
              <a:gd name="connsiteX5" fmla="*/ 0 w 1393825"/>
              <a:gd name="connsiteY5" fmla="*/ 1206501 h 1608138"/>
              <a:gd name="connsiteX6" fmla="*/ 0 w 1393825"/>
              <a:gd name="connsiteY6" fmla="*/ 401638 h 160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3825" h="1608138">
                <a:moveTo>
                  <a:pt x="696913" y="0"/>
                </a:moveTo>
                <a:lnTo>
                  <a:pt x="1393825" y="401638"/>
                </a:lnTo>
                <a:lnTo>
                  <a:pt x="1393825" y="1206501"/>
                </a:lnTo>
                <a:lnTo>
                  <a:pt x="696913" y="1608138"/>
                </a:lnTo>
                <a:lnTo>
                  <a:pt x="393700" y="1428751"/>
                </a:lnTo>
                <a:lnTo>
                  <a:pt x="0" y="1206501"/>
                </a:lnTo>
                <a:lnTo>
                  <a:pt x="0" y="401638"/>
                </a:lnTo>
                <a:close/>
              </a:path>
            </a:pathLst>
          </a:custGeom>
          <a:blipFill>
            <a:blip r:embed="rId5"/>
            <a:tile tx="0" ty="0" sx="100000" sy="100000" flip="none" algn="tl"/>
          </a:blipFill>
        </p:spPr>
        <p:txBody>
          <a:bodyPr wrap="square" anchor="ctr">
            <a:noAutofit/>
          </a:bodyPr>
          <a:lstStyle>
            <a:lvl1pPr algn="ctr">
              <a:defRPr sz="900" b="1">
                <a:solidFill>
                  <a:srgbClr val="004494"/>
                </a:solidFill>
                <a:latin typeface="+mn-lt"/>
              </a:defRPr>
            </a:lvl1pPr>
          </a:lstStyle>
          <a:p>
            <a:endParaRPr lang="en-US" dirty="0"/>
          </a:p>
        </p:txBody>
      </p:sp>
      <p:sp>
        <p:nvSpPr>
          <p:cNvPr id="71" name="Picture Placeholder 12">
            <a:extLst>
              <a:ext uri="{FF2B5EF4-FFF2-40B4-BE49-F238E27FC236}">
                <a16:creationId xmlns:a16="http://schemas.microsoft.com/office/drawing/2014/main" xmlns="" id="{9AA19A48-3753-4E6C-A35B-B2DF32EC5DB5}"/>
              </a:ext>
            </a:extLst>
          </p:cNvPr>
          <p:cNvSpPr>
            <a:spLocks noGrp="1"/>
          </p:cNvSpPr>
          <p:nvPr>
            <p:ph type="pic" sz="quarter" idx="70"/>
          </p:nvPr>
        </p:nvSpPr>
        <p:spPr>
          <a:xfrm>
            <a:off x="3287049" y="4689205"/>
            <a:ext cx="1354982" cy="1563322"/>
          </a:xfrm>
          <a:custGeom>
            <a:avLst/>
            <a:gdLst>
              <a:gd name="connsiteX0" fmla="*/ 696913 w 1393825"/>
              <a:gd name="connsiteY0" fmla="*/ 0 h 1608138"/>
              <a:gd name="connsiteX1" fmla="*/ 1393825 w 1393825"/>
              <a:gd name="connsiteY1" fmla="*/ 401638 h 1608138"/>
              <a:gd name="connsiteX2" fmla="*/ 1393825 w 1393825"/>
              <a:gd name="connsiteY2" fmla="*/ 1206501 h 1608138"/>
              <a:gd name="connsiteX3" fmla="*/ 696913 w 1393825"/>
              <a:gd name="connsiteY3" fmla="*/ 1608138 h 1608138"/>
              <a:gd name="connsiteX4" fmla="*/ 393700 w 1393825"/>
              <a:gd name="connsiteY4" fmla="*/ 1428751 h 1608138"/>
              <a:gd name="connsiteX5" fmla="*/ 0 w 1393825"/>
              <a:gd name="connsiteY5" fmla="*/ 1206501 h 1608138"/>
              <a:gd name="connsiteX6" fmla="*/ 0 w 1393825"/>
              <a:gd name="connsiteY6" fmla="*/ 401638 h 160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3825" h="1608138">
                <a:moveTo>
                  <a:pt x="696913" y="0"/>
                </a:moveTo>
                <a:lnTo>
                  <a:pt x="1393825" y="401638"/>
                </a:lnTo>
                <a:lnTo>
                  <a:pt x="1393825" y="1206501"/>
                </a:lnTo>
                <a:lnTo>
                  <a:pt x="696913" y="1608138"/>
                </a:lnTo>
                <a:lnTo>
                  <a:pt x="393700" y="1428751"/>
                </a:lnTo>
                <a:lnTo>
                  <a:pt x="0" y="1206501"/>
                </a:lnTo>
                <a:lnTo>
                  <a:pt x="0" y="401638"/>
                </a:lnTo>
                <a:close/>
              </a:path>
            </a:pathLst>
          </a:custGeom>
          <a:blipFill>
            <a:blip r:embed="rId5"/>
            <a:tile tx="0" ty="0" sx="100000" sy="100000" flip="none" algn="tl"/>
          </a:blipFill>
        </p:spPr>
        <p:txBody>
          <a:bodyPr wrap="square" anchor="ctr">
            <a:noAutofit/>
          </a:bodyPr>
          <a:lstStyle>
            <a:lvl1pPr algn="ctr">
              <a:defRPr sz="900" b="1">
                <a:solidFill>
                  <a:srgbClr val="004494"/>
                </a:solidFill>
                <a:latin typeface="+mn-lt"/>
              </a:defRPr>
            </a:lvl1pPr>
          </a:lstStyle>
          <a:p>
            <a:endParaRPr lang="en-US" dirty="0"/>
          </a:p>
        </p:txBody>
      </p:sp>
      <p:sp>
        <p:nvSpPr>
          <p:cNvPr id="72" name="Picture Placeholder 13">
            <a:extLst>
              <a:ext uri="{FF2B5EF4-FFF2-40B4-BE49-F238E27FC236}">
                <a16:creationId xmlns:a16="http://schemas.microsoft.com/office/drawing/2014/main" xmlns="" id="{82378855-5027-4A2F-A452-86026A5C6B90}"/>
              </a:ext>
            </a:extLst>
          </p:cNvPr>
          <p:cNvSpPr>
            <a:spLocks noGrp="1"/>
          </p:cNvSpPr>
          <p:nvPr>
            <p:ph type="pic" sz="quarter" idx="71"/>
          </p:nvPr>
        </p:nvSpPr>
        <p:spPr>
          <a:xfrm>
            <a:off x="4026227" y="3431400"/>
            <a:ext cx="1354982" cy="1563322"/>
          </a:xfrm>
          <a:custGeom>
            <a:avLst/>
            <a:gdLst>
              <a:gd name="connsiteX0" fmla="*/ 696913 w 1393825"/>
              <a:gd name="connsiteY0" fmla="*/ 0 h 1608138"/>
              <a:gd name="connsiteX1" fmla="*/ 1393825 w 1393825"/>
              <a:gd name="connsiteY1" fmla="*/ 401638 h 1608138"/>
              <a:gd name="connsiteX2" fmla="*/ 1393825 w 1393825"/>
              <a:gd name="connsiteY2" fmla="*/ 1206501 h 1608138"/>
              <a:gd name="connsiteX3" fmla="*/ 696913 w 1393825"/>
              <a:gd name="connsiteY3" fmla="*/ 1608138 h 1608138"/>
              <a:gd name="connsiteX4" fmla="*/ 393700 w 1393825"/>
              <a:gd name="connsiteY4" fmla="*/ 1428751 h 1608138"/>
              <a:gd name="connsiteX5" fmla="*/ 0 w 1393825"/>
              <a:gd name="connsiteY5" fmla="*/ 1206501 h 1608138"/>
              <a:gd name="connsiteX6" fmla="*/ 0 w 1393825"/>
              <a:gd name="connsiteY6" fmla="*/ 401638 h 160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3825" h="1608138">
                <a:moveTo>
                  <a:pt x="696913" y="0"/>
                </a:moveTo>
                <a:lnTo>
                  <a:pt x="1393825" y="401638"/>
                </a:lnTo>
                <a:lnTo>
                  <a:pt x="1393825" y="1206501"/>
                </a:lnTo>
                <a:lnTo>
                  <a:pt x="696913" y="1608138"/>
                </a:lnTo>
                <a:lnTo>
                  <a:pt x="393700" y="1428751"/>
                </a:lnTo>
                <a:lnTo>
                  <a:pt x="0" y="1206501"/>
                </a:lnTo>
                <a:lnTo>
                  <a:pt x="0" y="401638"/>
                </a:lnTo>
                <a:close/>
              </a:path>
            </a:pathLst>
          </a:custGeom>
          <a:blipFill>
            <a:blip r:embed="rId5"/>
            <a:tile tx="0" ty="0" sx="100000" sy="100000" flip="none" algn="tl"/>
          </a:blipFill>
        </p:spPr>
        <p:txBody>
          <a:bodyPr wrap="square" anchor="ctr">
            <a:noAutofit/>
          </a:bodyPr>
          <a:lstStyle>
            <a:lvl1pPr algn="ctr">
              <a:defRPr sz="900" b="1">
                <a:solidFill>
                  <a:srgbClr val="004494"/>
                </a:solidFill>
                <a:latin typeface="+mn-lt"/>
              </a:defRPr>
            </a:lvl1pPr>
          </a:lstStyle>
          <a:p>
            <a:endParaRPr lang="en-US" dirty="0"/>
          </a:p>
        </p:txBody>
      </p:sp>
      <p:sp>
        <p:nvSpPr>
          <p:cNvPr id="73" name="Picture Placeholder 14">
            <a:extLst>
              <a:ext uri="{FF2B5EF4-FFF2-40B4-BE49-F238E27FC236}">
                <a16:creationId xmlns:a16="http://schemas.microsoft.com/office/drawing/2014/main" xmlns="" id="{09AE3746-20E1-4D97-8672-D15A085EE466}"/>
              </a:ext>
            </a:extLst>
          </p:cNvPr>
          <p:cNvSpPr>
            <a:spLocks noGrp="1"/>
          </p:cNvSpPr>
          <p:nvPr>
            <p:ph type="pic" sz="quarter" idx="72"/>
          </p:nvPr>
        </p:nvSpPr>
        <p:spPr>
          <a:xfrm>
            <a:off x="1137497" y="3421973"/>
            <a:ext cx="1354982" cy="1563322"/>
          </a:xfrm>
          <a:custGeom>
            <a:avLst/>
            <a:gdLst>
              <a:gd name="connsiteX0" fmla="*/ 696913 w 1393825"/>
              <a:gd name="connsiteY0" fmla="*/ 0 h 1608138"/>
              <a:gd name="connsiteX1" fmla="*/ 1393825 w 1393825"/>
              <a:gd name="connsiteY1" fmla="*/ 401638 h 1608138"/>
              <a:gd name="connsiteX2" fmla="*/ 1393825 w 1393825"/>
              <a:gd name="connsiteY2" fmla="*/ 1206501 h 1608138"/>
              <a:gd name="connsiteX3" fmla="*/ 696913 w 1393825"/>
              <a:gd name="connsiteY3" fmla="*/ 1608138 h 1608138"/>
              <a:gd name="connsiteX4" fmla="*/ 393700 w 1393825"/>
              <a:gd name="connsiteY4" fmla="*/ 1428751 h 1608138"/>
              <a:gd name="connsiteX5" fmla="*/ 0 w 1393825"/>
              <a:gd name="connsiteY5" fmla="*/ 1206501 h 1608138"/>
              <a:gd name="connsiteX6" fmla="*/ 0 w 1393825"/>
              <a:gd name="connsiteY6" fmla="*/ 401638 h 160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3825" h="1608138">
                <a:moveTo>
                  <a:pt x="696913" y="0"/>
                </a:moveTo>
                <a:lnTo>
                  <a:pt x="1393825" y="401638"/>
                </a:lnTo>
                <a:lnTo>
                  <a:pt x="1393825" y="1206501"/>
                </a:lnTo>
                <a:lnTo>
                  <a:pt x="696913" y="1608138"/>
                </a:lnTo>
                <a:lnTo>
                  <a:pt x="393700" y="1428751"/>
                </a:lnTo>
                <a:lnTo>
                  <a:pt x="0" y="1206501"/>
                </a:lnTo>
                <a:lnTo>
                  <a:pt x="0" y="401638"/>
                </a:lnTo>
                <a:close/>
              </a:path>
            </a:pathLst>
          </a:custGeom>
          <a:blipFill>
            <a:blip r:embed="rId5"/>
            <a:tile tx="0" ty="0" sx="100000" sy="100000" flip="none" algn="tl"/>
          </a:blipFill>
        </p:spPr>
        <p:txBody>
          <a:bodyPr wrap="square" anchor="ctr">
            <a:noAutofit/>
          </a:bodyPr>
          <a:lstStyle>
            <a:lvl1pPr algn="ctr">
              <a:defRPr sz="900" b="1">
                <a:solidFill>
                  <a:srgbClr val="004494"/>
                </a:solidFill>
                <a:latin typeface="+mn-lt"/>
              </a:defRPr>
            </a:lvl1pPr>
          </a:lstStyle>
          <a:p>
            <a:endParaRPr lang="en-US" dirty="0"/>
          </a:p>
        </p:txBody>
      </p:sp>
      <p:sp>
        <p:nvSpPr>
          <p:cNvPr id="74" name="Picture Placeholder 9">
            <a:extLst>
              <a:ext uri="{FF2B5EF4-FFF2-40B4-BE49-F238E27FC236}">
                <a16:creationId xmlns:a16="http://schemas.microsoft.com/office/drawing/2014/main" xmlns="" id="{7870D098-B4A4-4F81-B402-C32D74C4F388}"/>
              </a:ext>
            </a:extLst>
          </p:cNvPr>
          <p:cNvSpPr>
            <a:spLocks noGrp="1"/>
          </p:cNvSpPr>
          <p:nvPr>
            <p:ph type="pic" sz="quarter" idx="73"/>
          </p:nvPr>
        </p:nvSpPr>
        <p:spPr>
          <a:xfrm>
            <a:off x="1858396" y="2170478"/>
            <a:ext cx="1354982" cy="1563322"/>
          </a:xfrm>
          <a:custGeom>
            <a:avLst/>
            <a:gdLst>
              <a:gd name="connsiteX0" fmla="*/ 696913 w 1393825"/>
              <a:gd name="connsiteY0" fmla="*/ 0 h 1608138"/>
              <a:gd name="connsiteX1" fmla="*/ 1393825 w 1393825"/>
              <a:gd name="connsiteY1" fmla="*/ 401638 h 1608138"/>
              <a:gd name="connsiteX2" fmla="*/ 1393825 w 1393825"/>
              <a:gd name="connsiteY2" fmla="*/ 1206501 h 1608138"/>
              <a:gd name="connsiteX3" fmla="*/ 696913 w 1393825"/>
              <a:gd name="connsiteY3" fmla="*/ 1608138 h 1608138"/>
              <a:gd name="connsiteX4" fmla="*/ 393700 w 1393825"/>
              <a:gd name="connsiteY4" fmla="*/ 1428751 h 1608138"/>
              <a:gd name="connsiteX5" fmla="*/ 0 w 1393825"/>
              <a:gd name="connsiteY5" fmla="*/ 1206501 h 1608138"/>
              <a:gd name="connsiteX6" fmla="*/ 0 w 1393825"/>
              <a:gd name="connsiteY6" fmla="*/ 401638 h 160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3825" h="1608138">
                <a:moveTo>
                  <a:pt x="696913" y="0"/>
                </a:moveTo>
                <a:lnTo>
                  <a:pt x="1393825" y="401638"/>
                </a:lnTo>
                <a:lnTo>
                  <a:pt x="1393825" y="1206501"/>
                </a:lnTo>
                <a:lnTo>
                  <a:pt x="696913" y="1608138"/>
                </a:lnTo>
                <a:lnTo>
                  <a:pt x="393700" y="1428751"/>
                </a:lnTo>
                <a:lnTo>
                  <a:pt x="0" y="1206501"/>
                </a:lnTo>
                <a:lnTo>
                  <a:pt x="0" y="401638"/>
                </a:lnTo>
                <a:close/>
              </a:path>
            </a:pathLst>
          </a:custGeom>
          <a:blipFill>
            <a:blip r:embed="rId5"/>
            <a:tile tx="0" ty="0" sx="100000" sy="100000" flip="none" algn="tl"/>
          </a:blipFill>
        </p:spPr>
        <p:txBody>
          <a:bodyPr wrap="square" anchor="ctr">
            <a:noAutofit/>
          </a:bodyPr>
          <a:lstStyle>
            <a:lvl1pPr algn="ctr">
              <a:defRPr sz="900" b="1">
                <a:solidFill>
                  <a:srgbClr val="004494"/>
                </a:solidFill>
                <a:latin typeface="+mn-lt"/>
              </a:defRPr>
            </a:lvl1pPr>
          </a:lstStyle>
          <a:p>
            <a:endParaRPr lang="en-US" dirty="0"/>
          </a:p>
        </p:txBody>
      </p:sp>
      <p:sp>
        <p:nvSpPr>
          <p:cNvPr id="2" name="TextBox 1">
            <a:extLst>
              <a:ext uri="{FF2B5EF4-FFF2-40B4-BE49-F238E27FC236}">
                <a16:creationId xmlns:a16="http://schemas.microsoft.com/office/drawing/2014/main" xmlns="" id="{4BF0E32A-9580-3BE9-45B8-5491C8FAA1C4}"/>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20590797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Круговая схема с иллюстрациями 3">
    <p:spTree>
      <p:nvGrpSpPr>
        <p:cNvPr id="1" name=""/>
        <p:cNvGrpSpPr/>
        <p:nvPr/>
      </p:nvGrpSpPr>
      <p:grpSpPr>
        <a:xfrm>
          <a:off x="0" y="0"/>
          <a:ext cx="0" cy="0"/>
          <a:chOff x="0" y="0"/>
          <a:chExt cx="0" cy="0"/>
        </a:xfrm>
      </p:grpSpPr>
      <p:sp>
        <p:nvSpPr>
          <p:cNvPr id="19" name="Заголовок 11">
            <a:extLst>
              <a:ext uri="{FF2B5EF4-FFF2-40B4-BE49-F238E27FC236}">
                <a16:creationId xmlns:a16="http://schemas.microsoft.com/office/drawing/2014/main" xmlns="" id="{6A8451C6-6921-59DF-8769-EB5721C3185E}"/>
              </a:ext>
            </a:extLst>
          </p:cNvPr>
          <p:cNvSpPr>
            <a:spLocks noGrp="1"/>
          </p:cNvSpPr>
          <p:nvPr>
            <p:ph type="title" hasCustomPrompt="1"/>
          </p:nvPr>
        </p:nvSpPr>
        <p:spPr>
          <a:xfrm>
            <a:off x="572186" y="490208"/>
            <a:ext cx="11043551" cy="816094"/>
          </a:xfrm>
          <a:prstGeom prst="rect">
            <a:avLst/>
          </a:prstGeom>
        </p:spPr>
        <p:txBody>
          <a:bodyPr lIns="0" tIns="0" rIns="0" bIns="0"/>
          <a:lstStyle>
            <a:lvl1pPr>
              <a:defRPr sz="2500" b="1">
                <a:solidFill>
                  <a:srgbClr val="004494"/>
                </a:solidFill>
                <a:latin typeface="+mj-lt"/>
              </a:defRPr>
            </a:lvl1pPr>
          </a:lstStyle>
          <a:p>
            <a:r>
              <a:rPr lang="ru-RU" dirty="0"/>
              <a:t>КРУГОВАЯ СХЕМА С ИЛЛЮСТРАЦИЯМИ + БЛОК С ВЫВОДАМИ</a:t>
            </a:r>
          </a:p>
        </p:txBody>
      </p:sp>
      <p:sp>
        <p:nvSpPr>
          <p:cNvPr id="20" name="Текст 16">
            <a:extLst>
              <a:ext uri="{FF2B5EF4-FFF2-40B4-BE49-F238E27FC236}">
                <a16:creationId xmlns:a16="http://schemas.microsoft.com/office/drawing/2014/main" xmlns="" id="{C79AA191-82DF-AAC8-78FF-5E122E96DA9E}"/>
              </a:ext>
            </a:extLst>
          </p:cNvPr>
          <p:cNvSpPr>
            <a:spLocks noGrp="1"/>
          </p:cNvSpPr>
          <p:nvPr>
            <p:ph type="body" sz="quarter" idx="23" hasCustomPrompt="1"/>
          </p:nvPr>
        </p:nvSpPr>
        <p:spPr>
          <a:xfrm>
            <a:off x="572187" y="1495859"/>
            <a:ext cx="3582738" cy="466730"/>
          </a:xfrm>
          <a:prstGeom prst="rect">
            <a:avLst/>
          </a:prstGeom>
        </p:spPr>
        <p:txBody>
          <a:bodyPr lIns="0" tIns="0" rIns="0" bIns="0"/>
          <a:lstStyle>
            <a:lvl1pPr>
              <a:lnSpc>
                <a:spcPts val="1489"/>
              </a:lnSpc>
              <a:defRPr sz="1200" b="1" spc="0">
                <a:solidFill>
                  <a:srgbClr val="333333"/>
                </a:solidFill>
                <a:latin typeface="+mj-lt"/>
              </a:defRPr>
            </a:lvl1pPr>
          </a:lstStyle>
          <a:p>
            <a:pPr>
              <a:lnSpc>
                <a:spcPts val="1489"/>
              </a:lnSpc>
            </a:pPr>
            <a:r>
              <a:rPr lang="ru-RU" sz="1201" b="1" spc="-48" dirty="0">
                <a:solidFill>
                  <a:srgbClr val="333333"/>
                </a:solidFill>
                <a:latin typeface="+mn-lt"/>
                <a:ea typeface="Verdana Bold" pitchFamily="34" charset="-122"/>
                <a:cs typeface="Verdana Bold" pitchFamily="34" charset="-120"/>
              </a:rPr>
              <a:t>ЗАГОЛОВОК КРУГОВОЙ СХЕМЫ В ДВЕ СТРОКИ МАКСИМУМ</a:t>
            </a:r>
            <a:endParaRPr lang="en-US" sz="1201" dirty="0">
              <a:latin typeface="+mn-lt"/>
            </a:endParaRPr>
          </a:p>
        </p:txBody>
      </p:sp>
      <p:pic>
        <p:nvPicPr>
          <p:cNvPr id="36" name="Image 4" descr="preencoded.png">
            <a:extLst>
              <a:ext uri="{FF2B5EF4-FFF2-40B4-BE49-F238E27FC236}">
                <a16:creationId xmlns:a16="http://schemas.microsoft.com/office/drawing/2014/main" xmlns="" id="{6B47C7AE-0B44-4048-BFDB-3D08DE73198F}"/>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a:stretch/>
        </p:blipFill>
        <p:spPr>
          <a:xfrm>
            <a:off x="8172808" y="2051524"/>
            <a:ext cx="3431817" cy="4345136"/>
          </a:xfrm>
          <a:prstGeom prst="rect">
            <a:avLst/>
          </a:prstGeom>
        </p:spPr>
      </p:pic>
      <p:sp>
        <p:nvSpPr>
          <p:cNvPr id="37" name="Текст 16">
            <a:extLst>
              <a:ext uri="{FF2B5EF4-FFF2-40B4-BE49-F238E27FC236}">
                <a16:creationId xmlns:a16="http://schemas.microsoft.com/office/drawing/2014/main" xmlns="" id="{FF284E62-1BF5-4CD7-86B5-677F80D2FD99}"/>
              </a:ext>
            </a:extLst>
          </p:cNvPr>
          <p:cNvSpPr>
            <a:spLocks noGrp="1"/>
          </p:cNvSpPr>
          <p:nvPr>
            <p:ph type="body" sz="quarter" idx="38" hasCustomPrompt="1"/>
          </p:nvPr>
        </p:nvSpPr>
        <p:spPr>
          <a:xfrm>
            <a:off x="8285279" y="2135316"/>
            <a:ext cx="3206875" cy="210215"/>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№1</a:t>
            </a:r>
          </a:p>
        </p:txBody>
      </p:sp>
      <p:sp>
        <p:nvSpPr>
          <p:cNvPr id="38" name="Текст 16">
            <a:extLst>
              <a:ext uri="{FF2B5EF4-FFF2-40B4-BE49-F238E27FC236}">
                <a16:creationId xmlns:a16="http://schemas.microsoft.com/office/drawing/2014/main" xmlns="" id="{5E5A19B6-DB71-489F-8795-E5AEAAEA779E}"/>
              </a:ext>
            </a:extLst>
          </p:cNvPr>
          <p:cNvSpPr>
            <a:spLocks noGrp="1"/>
          </p:cNvSpPr>
          <p:nvPr>
            <p:ph type="body" sz="quarter" idx="59" hasCustomPrompt="1"/>
          </p:nvPr>
        </p:nvSpPr>
        <p:spPr>
          <a:xfrm>
            <a:off x="8285279" y="3189562"/>
            <a:ext cx="3206875" cy="210215"/>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№2</a:t>
            </a:r>
          </a:p>
        </p:txBody>
      </p:sp>
      <p:sp>
        <p:nvSpPr>
          <p:cNvPr id="39" name="Текст 16">
            <a:extLst>
              <a:ext uri="{FF2B5EF4-FFF2-40B4-BE49-F238E27FC236}">
                <a16:creationId xmlns:a16="http://schemas.microsoft.com/office/drawing/2014/main" xmlns="" id="{24C0BEBA-63A0-4C18-91DA-6E4C1E8CB32A}"/>
              </a:ext>
            </a:extLst>
          </p:cNvPr>
          <p:cNvSpPr>
            <a:spLocks noGrp="1"/>
          </p:cNvSpPr>
          <p:nvPr>
            <p:ph type="body" sz="quarter" idx="62" hasCustomPrompt="1"/>
          </p:nvPr>
        </p:nvSpPr>
        <p:spPr>
          <a:xfrm>
            <a:off x="8285279" y="4239479"/>
            <a:ext cx="3206875" cy="210215"/>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№3</a:t>
            </a:r>
          </a:p>
        </p:txBody>
      </p:sp>
      <p:sp>
        <p:nvSpPr>
          <p:cNvPr id="40" name="Текст 16">
            <a:extLst>
              <a:ext uri="{FF2B5EF4-FFF2-40B4-BE49-F238E27FC236}">
                <a16:creationId xmlns:a16="http://schemas.microsoft.com/office/drawing/2014/main" xmlns="" id="{4ECB1738-7802-48A1-8F98-DC6EA28DCA99}"/>
              </a:ext>
            </a:extLst>
          </p:cNvPr>
          <p:cNvSpPr>
            <a:spLocks noGrp="1"/>
          </p:cNvSpPr>
          <p:nvPr>
            <p:ph type="body" sz="quarter" idx="65" hasCustomPrompt="1"/>
          </p:nvPr>
        </p:nvSpPr>
        <p:spPr>
          <a:xfrm>
            <a:off x="8285279" y="5304486"/>
            <a:ext cx="3206875" cy="210215"/>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БЛОК ВЫВОДОВ №4</a:t>
            </a:r>
          </a:p>
        </p:txBody>
      </p:sp>
      <p:sp>
        <p:nvSpPr>
          <p:cNvPr id="41" name="Текст 5">
            <a:extLst>
              <a:ext uri="{FF2B5EF4-FFF2-40B4-BE49-F238E27FC236}">
                <a16:creationId xmlns:a16="http://schemas.microsoft.com/office/drawing/2014/main" xmlns="" id="{E5D0B59C-E768-432F-97B4-332843187223}"/>
              </a:ext>
            </a:extLst>
          </p:cNvPr>
          <p:cNvSpPr>
            <a:spLocks noGrp="1"/>
          </p:cNvSpPr>
          <p:nvPr>
            <p:ph type="body" sz="quarter" idx="67" hasCustomPrompt="1"/>
          </p:nvPr>
        </p:nvSpPr>
        <p:spPr>
          <a:xfrm>
            <a:off x="8284778" y="5514700"/>
            <a:ext cx="3207877" cy="8496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42" name="Текст 5">
            <a:extLst>
              <a:ext uri="{FF2B5EF4-FFF2-40B4-BE49-F238E27FC236}">
                <a16:creationId xmlns:a16="http://schemas.microsoft.com/office/drawing/2014/main" xmlns="" id="{9BDFC28E-35FA-444E-8836-8AB9A97457AA}"/>
              </a:ext>
            </a:extLst>
          </p:cNvPr>
          <p:cNvSpPr>
            <a:spLocks noGrp="1"/>
          </p:cNvSpPr>
          <p:nvPr>
            <p:ph type="body" sz="quarter" idx="74" hasCustomPrompt="1"/>
          </p:nvPr>
        </p:nvSpPr>
        <p:spPr>
          <a:xfrm>
            <a:off x="8284778" y="4449694"/>
            <a:ext cx="3207877" cy="7848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43" name="Текст 5">
            <a:extLst>
              <a:ext uri="{FF2B5EF4-FFF2-40B4-BE49-F238E27FC236}">
                <a16:creationId xmlns:a16="http://schemas.microsoft.com/office/drawing/2014/main" xmlns="" id="{5039C9DA-9B12-4840-AAD2-7ADC4A7C785E}"/>
              </a:ext>
            </a:extLst>
          </p:cNvPr>
          <p:cNvSpPr>
            <a:spLocks noGrp="1"/>
          </p:cNvSpPr>
          <p:nvPr>
            <p:ph type="body" sz="quarter" idx="75" hasCustomPrompt="1"/>
          </p:nvPr>
        </p:nvSpPr>
        <p:spPr>
          <a:xfrm>
            <a:off x="8284778" y="3399777"/>
            <a:ext cx="3207877" cy="7848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44" name="Текст 5">
            <a:extLst>
              <a:ext uri="{FF2B5EF4-FFF2-40B4-BE49-F238E27FC236}">
                <a16:creationId xmlns:a16="http://schemas.microsoft.com/office/drawing/2014/main" xmlns="" id="{427F4C72-C094-47DC-91A8-CF449939E0B7}"/>
              </a:ext>
            </a:extLst>
          </p:cNvPr>
          <p:cNvSpPr>
            <a:spLocks noGrp="1"/>
          </p:cNvSpPr>
          <p:nvPr>
            <p:ph type="body" sz="quarter" idx="76" hasCustomPrompt="1"/>
          </p:nvPr>
        </p:nvSpPr>
        <p:spPr>
          <a:xfrm>
            <a:off x="8284778" y="2345531"/>
            <a:ext cx="3207877" cy="784800"/>
          </a:xfrm>
          <a:prstGeom prst="rect">
            <a:avLst/>
          </a:prstGeom>
        </p:spPr>
        <p:txBody>
          <a:bodyPr lIns="0" tIns="0" rIns="0" bIns="0"/>
          <a:lstStyle>
            <a:lvl1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1pPr>
            <a:lvl2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2pPr>
            <a:lvl3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3pPr>
            <a:lvl4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smtClean="0">
                <a:solidFill>
                  <a:srgbClr val="333333"/>
                </a:solidFill>
                <a:latin typeface="+mn-lt"/>
                <a:ea typeface="Verdana Regular" pitchFamily="34" charset="-122"/>
                <a:cs typeface="Verdana Regular" pitchFamily="34" charset="-120"/>
                <a:sym typeface="Arial"/>
              </a:defRPr>
            </a:lvl4pPr>
            <a:lvl5pPr marL="171459" marR="0" indent="-171459" algn="l" rtl="0">
              <a:lnSpc>
                <a:spcPts val="1250"/>
              </a:lnSpc>
              <a:spcBef>
                <a:spcPts val="0"/>
              </a:spcBef>
              <a:spcAft>
                <a:spcPts val="0"/>
              </a:spcAft>
              <a:buClr>
                <a:srgbClr val="004494"/>
              </a:buClr>
              <a:buSzPct val="140000"/>
              <a:buFont typeface="Arial" panose="020B0604020202020204" pitchFamily="34" charset="0"/>
              <a:buChar char="•"/>
              <a:defRPr lang="ru-RU" sz="800" b="0" i="0" u="none" strike="noStrike" cap="none" spc="0" dirty="0">
                <a:solidFill>
                  <a:srgbClr val="333333"/>
                </a:solidFill>
                <a:latin typeface="+mn-lt"/>
                <a:ea typeface="Verdana Regular" pitchFamily="34" charset="-122"/>
                <a:cs typeface="Verdana Regular" pitchFamily="34" charset="-120"/>
                <a:sym typeface="Arial"/>
              </a:defRPr>
            </a:lvl5pPr>
          </a:lstStyle>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a:p>
            <a:pPr marL="171459" lvl="0" indent="-171459">
              <a:lnSpc>
                <a:spcPts val="1250"/>
              </a:lnSpc>
              <a:buClr>
                <a:srgbClr val="004494"/>
              </a:buClr>
              <a:buSzPct val="140000"/>
              <a:buFont typeface="Arial" panose="020B0604020202020204" pitchFamily="34" charset="0"/>
              <a:buChar char="•"/>
            </a:pPr>
            <a:r>
              <a:rPr lang="en" dirty="0"/>
              <a:t>Lorem ipsum dolor sit </a:t>
            </a:r>
            <a:r>
              <a:rPr lang="en" dirty="0" err="1"/>
              <a:t>amet</a:t>
            </a:r>
            <a:r>
              <a:rPr lang="en" dirty="0"/>
              <a:t>, </a:t>
            </a:r>
            <a:r>
              <a:rPr lang="en" dirty="0" err="1"/>
              <a:t>consectetur</a:t>
            </a:r>
            <a:r>
              <a:rPr lang="en" dirty="0"/>
              <a:t> </a:t>
            </a:r>
            <a:r>
              <a:rPr lang="en" dirty="0" err="1"/>
              <a:t>adipiscing</a:t>
            </a:r>
            <a:r>
              <a:rPr lang="en" dirty="0"/>
              <a:t> </a:t>
            </a:r>
            <a:r>
              <a:rPr lang="en" dirty="0" err="1"/>
              <a:t>elit</a:t>
            </a:r>
            <a:r>
              <a:rPr lang="en" dirty="0"/>
              <a:t>, sed do </a:t>
            </a:r>
            <a:r>
              <a:rPr lang="en" dirty="0" err="1"/>
              <a:t>eiusmod</a:t>
            </a:r>
            <a:r>
              <a:rPr lang="en" dirty="0"/>
              <a:t> </a:t>
            </a:r>
            <a:r>
              <a:rPr lang="en" dirty="0" err="1"/>
              <a:t>tempor</a:t>
            </a:r>
            <a:r>
              <a:rPr lang="en" dirty="0"/>
              <a:t>.</a:t>
            </a:r>
          </a:p>
        </p:txBody>
      </p:sp>
      <p:sp>
        <p:nvSpPr>
          <p:cNvPr id="45" name="Picture Placeholder 10">
            <a:extLst>
              <a:ext uri="{FF2B5EF4-FFF2-40B4-BE49-F238E27FC236}">
                <a16:creationId xmlns:a16="http://schemas.microsoft.com/office/drawing/2014/main" xmlns="" id="{3F003CCA-4011-488C-ACC7-E35806D64E50}"/>
              </a:ext>
            </a:extLst>
          </p:cNvPr>
          <p:cNvSpPr>
            <a:spLocks noGrp="1"/>
          </p:cNvSpPr>
          <p:nvPr>
            <p:ph type="pic" sz="quarter" idx="68"/>
          </p:nvPr>
        </p:nvSpPr>
        <p:spPr>
          <a:xfrm>
            <a:off x="4249440" y="2271019"/>
            <a:ext cx="1362020" cy="1351230"/>
          </a:xfrm>
          <a:prstGeom prst="ellipse">
            <a:avLst/>
          </a:prstGeom>
          <a:blipFill>
            <a:blip r:embed="rId4"/>
            <a:tile tx="0" ty="0" sx="100000" sy="100000" flip="none" algn="tl"/>
          </a:blipFill>
        </p:spPr>
        <p:txBody>
          <a:bodyPr wrap="square" anchor="ctr">
            <a:noAutofit/>
          </a:bodyPr>
          <a:lstStyle>
            <a:lvl1pPr algn="ctr">
              <a:defRPr sz="900" b="1">
                <a:solidFill>
                  <a:srgbClr val="004494"/>
                </a:solidFill>
                <a:latin typeface="+mn-lt"/>
              </a:defRPr>
            </a:lvl1pPr>
          </a:lstStyle>
          <a:p>
            <a:endParaRPr lang="en-US" dirty="0"/>
          </a:p>
        </p:txBody>
      </p:sp>
      <p:sp>
        <p:nvSpPr>
          <p:cNvPr id="46" name="Picture Placeholder 11">
            <a:extLst>
              <a:ext uri="{FF2B5EF4-FFF2-40B4-BE49-F238E27FC236}">
                <a16:creationId xmlns:a16="http://schemas.microsoft.com/office/drawing/2014/main" xmlns="" id="{54310160-3BE7-40E5-B95E-7B5F63F01350}"/>
              </a:ext>
            </a:extLst>
          </p:cNvPr>
          <p:cNvSpPr>
            <a:spLocks noGrp="1"/>
          </p:cNvSpPr>
          <p:nvPr>
            <p:ph type="pic" sz="quarter" idx="69"/>
          </p:nvPr>
        </p:nvSpPr>
        <p:spPr>
          <a:xfrm>
            <a:off x="2791631" y="4775662"/>
            <a:ext cx="1362020" cy="1351230"/>
          </a:xfrm>
          <a:prstGeom prst="ellipse">
            <a:avLst/>
          </a:prstGeom>
          <a:blipFill>
            <a:blip r:embed="rId4"/>
            <a:tile tx="0" ty="0" sx="100000" sy="100000" flip="none" algn="tl"/>
          </a:blipFill>
        </p:spPr>
        <p:txBody>
          <a:bodyPr wrap="square" anchor="ctr">
            <a:noAutofit/>
          </a:bodyPr>
          <a:lstStyle>
            <a:lvl1pPr algn="ctr">
              <a:defRPr sz="900" b="1">
                <a:solidFill>
                  <a:srgbClr val="004494"/>
                </a:solidFill>
                <a:latin typeface="+mn-lt"/>
              </a:defRPr>
            </a:lvl1pPr>
          </a:lstStyle>
          <a:p>
            <a:endParaRPr lang="en-US" dirty="0"/>
          </a:p>
        </p:txBody>
      </p:sp>
      <p:sp>
        <p:nvSpPr>
          <p:cNvPr id="47" name="Picture Placeholder 12">
            <a:extLst>
              <a:ext uri="{FF2B5EF4-FFF2-40B4-BE49-F238E27FC236}">
                <a16:creationId xmlns:a16="http://schemas.microsoft.com/office/drawing/2014/main" xmlns="" id="{A8E4F2F2-3776-4E08-9FF1-CA536A687A15}"/>
              </a:ext>
            </a:extLst>
          </p:cNvPr>
          <p:cNvSpPr>
            <a:spLocks noGrp="1"/>
          </p:cNvSpPr>
          <p:nvPr>
            <p:ph type="pic" sz="quarter" idx="70"/>
          </p:nvPr>
        </p:nvSpPr>
        <p:spPr>
          <a:xfrm>
            <a:off x="4261066" y="4775662"/>
            <a:ext cx="1362020" cy="1351230"/>
          </a:xfrm>
          <a:prstGeom prst="ellipse">
            <a:avLst/>
          </a:prstGeom>
          <a:blipFill>
            <a:blip r:embed="rId4"/>
            <a:tile tx="0" ty="0" sx="100000" sy="100000" flip="none" algn="tl"/>
          </a:blipFill>
        </p:spPr>
        <p:txBody>
          <a:bodyPr wrap="square" anchor="ctr">
            <a:noAutofit/>
          </a:bodyPr>
          <a:lstStyle>
            <a:lvl1pPr algn="ctr">
              <a:defRPr sz="900" b="1">
                <a:solidFill>
                  <a:srgbClr val="004494"/>
                </a:solidFill>
                <a:latin typeface="+mn-lt"/>
              </a:defRPr>
            </a:lvl1pPr>
          </a:lstStyle>
          <a:p>
            <a:endParaRPr lang="en-US" dirty="0"/>
          </a:p>
        </p:txBody>
      </p:sp>
      <p:sp>
        <p:nvSpPr>
          <p:cNvPr id="48" name="Picture Placeholder 13">
            <a:extLst>
              <a:ext uri="{FF2B5EF4-FFF2-40B4-BE49-F238E27FC236}">
                <a16:creationId xmlns:a16="http://schemas.microsoft.com/office/drawing/2014/main" xmlns="" id="{9BA03B2F-115A-4929-B20D-69490B616460}"/>
              </a:ext>
            </a:extLst>
          </p:cNvPr>
          <p:cNvSpPr>
            <a:spLocks noGrp="1"/>
          </p:cNvSpPr>
          <p:nvPr>
            <p:ph type="pic" sz="quarter" idx="71"/>
          </p:nvPr>
        </p:nvSpPr>
        <p:spPr>
          <a:xfrm>
            <a:off x="4995600" y="3522062"/>
            <a:ext cx="1362020" cy="1351230"/>
          </a:xfrm>
          <a:prstGeom prst="ellipse">
            <a:avLst/>
          </a:prstGeom>
          <a:blipFill>
            <a:blip r:embed="rId4"/>
            <a:tile tx="0" ty="0" sx="100000" sy="100000" flip="none" algn="tl"/>
          </a:blipFill>
        </p:spPr>
        <p:txBody>
          <a:bodyPr wrap="square" anchor="ctr">
            <a:noAutofit/>
          </a:bodyPr>
          <a:lstStyle>
            <a:lvl1pPr algn="ctr">
              <a:defRPr sz="900" b="1">
                <a:solidFill>
                  <a:srgbClr val="004494"/>
                </a:solidFill>
                <a:latin typeface="+mn-lt"/>
              </a:defRPr>
            </a:lvl1pPr>
          </a:lstStyle>
          <a:p>
            <a:endParaRPr lang="en-US" dirty="0"/>
          </a:p>
        </p:txBody>
      </p:sp>
      <p:sp>
        <p:nvSpPr>
          <p:cNvPr id="49" name="Picture Placeholder 14">
            <a:extLst>
              <a:ext uri="{FF2B5EF4-FFF2-40B4-BE49-F238E27FC236}">
                <a16:creationId xmlns:a16="http://schemas.microsoft.com/office/drawing/2014/main" xmlns="" id="{4A891182-C792-40C1-A2E5-9EC24F674308}"/>
              </a:ext>
            </a:extLst>
          </p:cNvPr>
          <p:cNvSpPr>
            <a:spLocks noGrp="1"/>
          </p:cNvSpPr>
          <p:nvPr>
            <p:ph type="pic" sz="quarter" idx="72"/>
          </p:nvPr>
        </p:nvSpPr>
        <p:spPr>
          <a:xfrm>
            <a:off x="2062818" y="3522062"/>
            <a:ext cx="1362020" cy="1351230"/>
          </a:xfrm>
          <a:prstGeom prst="ellipse">
            <a:avLst/>
          </a:prstGeom>
          <a:blipFill>
            <a:blip r:embed="rId4"/>
            <a:tile tx="0" ty="0" sx="100000" sy="100000" flip="none" algn="tl"/>
          </a:blipFill>
        </p:spPr>
        <p:txBody>
          <a:bodyPr wrap="square" anchor="ctr">
            <a:noAutofit/>
          </a:bodyPr>
          <a:lstStyle>
            <a:lvl1pPr algn="ctr">
              <a:defRPr sz="900" b="1">
                <a:solidFill>
                  <a:srgbClr val="004494"/>
                </a:solidFill>
                <a:latin typeface="+mn-lt"/>
              </a:defRPr>
            </a:lvl1pPr>
          </a:lstStyle>
          <a:p>
            <a:endParaRPr lang="en-US" dirty="0"/>
          </a:p>
        </p:txBody>
      </p:sp>
      <p:sp>
        <p:nvSpPr>
          <p:cNvPr id="50" name="Picture Placeholder 9">
            <a:extLst>
              <a:ext uri="{FF2B5EF4-FFF2-40B4-BE49-F238E27FC236}">
                <a16:creationId xmlns:a16="http://schemas.microsoft.com/office/drawing/2014/main" xmlns="" id="{C3D40B24-A4D6-4176-8621-2595A4DC3C61}"/>
              </a:ext>
            </a:extLst>
          </p:cNvPr>
          <p:cNvSpPr>
            <a:spLocks noGrp="1"/>
          </p:cNvSpPr>
          <p:nvPr>
            <p:ph type="pic" sz="quarter" idx="73"/>
          </p:nvPr>
        </p:nvSpPr>
        <p:spPr>
          <a:xfrm>
            <a:off x="2786693" y="2271019"/>
            <a:ext cx="1362020" cy="1351230"/>
          </a:xfrm>
          <a:prstGeom prst="ellipse">
            <a:avLst/>
          </a:prstGeom>
          <a:blipFill>
            <a:blip r:embed="rId4"/>
            <a:tile tx="0" ty="0" sx="100000" sy="100000" flip="none" algn="tl"/>
          </a:blipFill>
        </p:spPr>
        <p:txBody>
          <a:bodyPr wrap="square" anchor="ctr">
            <a:noAutofit/>
          </a:bodyPr>
          <a:lstStyle>
            <a:lvl1pPr algn="ctr">
              <a:defRPr sz="900" b="1">
                <a:solidFill>
                  <a:srgbClr val="004494"/>
                </a:solidFill>
                <a:latin typeface="+mn-lt"/>
              </a:defRPr>
            </a:lvl1pPr>
          </a:lstStyle>
          <a:p>
            <a:endParaRPr lang="en-US" dirty="0"/>
          </a:p>
        </p:txBody>
      </p:sp>
      <p:pic>
        <p:nvPicPr>
          <p:cNvPr id="51" name="Google Shape;12;p1" descr="preencoded.png">
            <a:extLst>
              <a:ext uri="{FF2B5EF4-FFF2-40B4-BE49-F238E27FC236}">
                <a16:creationId xmlns:a16="http://schemas.microsoft.com/office/drawing/2014/main" xmlns="" id="{9E6B7BB9-ABF2-4671-9B7A-AAF28F3C0628}"/>
              </a:ext>
            </a:extLst>
          </p:cNvPr>
          <p:cNvPicPr preferRelativeResize="0"/>
          <p:nvPr userDrawn="1"/>
        </p:nvPicPr>
        <p:blipFill rotWithShape="1">
          <a:blip r:embed="rId5">
            <a:alphaModFix/>
          </a:blip>
          <a:srcRect/>
          <a:stretch/>
        </p:blipFill>
        <p:spPr>
          <a:xfrm>
            <a:off x="580694" y="6595640"/>
            <a:ext cx="11035044" cy="183043"/>
          </a:xfrm>
          <a:prstGeom prst="rect">
            <a:avLst/>
          </a:prstGeom>
          <a:noFill/>
          <a:ln>
            <a:noFill/>
          </a:ln>
        </p:spPr>
      </p:pic>
      <p:sp>
        <p:nvSpPr>
          <p:cNvPr id="52" name="Текст 16">
            <a:extLst>
              <a:ext uri="{FF2B5EF4-FFF2-40B4-BE49-F238E27FC236}">
                <a16:creationId xmlns:a16="http://schemas.microsoft.com/office/drawing/2014/main" xmlns="" id="{25D0271C-837C-4B99-8C81-C4372272284E}"/>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53" name="Прямоугольник 29">
            <a:extLst>
              <a:ext uri="{FF2B5EF4-FFF2-40B4-BE49-F238E27FC236}">
                <a16:creationId xmlns:a16="http://schemas.microsoft.com/office/drawing/2014/main" xmlns="" id="{74392321-2826-400B-AC68-A12E95875289}"/>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54" name="Текст 16">
            <a:extLst>
              <a:ext uri="{FF2B5EF4-FFF2-40B4-BE49-F238E27FC236}">
                <a16:creationId xmlns:a16="http://schemas.microsoft.com/office/drawing/2014/main" xmlns="" id="{D1246F4D-44E8-475E-A7D2-0BDB4B7D3BE3}"/>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55" name="Текст 16">
            <a:extLst>
              <a:ext uri="{FF2B5EF4-FFF2-40B4-BE49-F238E27FC236}">
                <a16:creationId xmlns:a16="http://schemas.microsoft.com/office/drawing/2014/main" xmlns="" id="{3E7F6A1B-FDC4-46B4-98D0-45A44C16D47D}"/>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56" name="Текст 16">
            <a:extLst>
              <a:ext uri="{FF2B5EF4-FFF2-40B4-BE49-F238E27FC236}">
                <a16:creationId xmlns:a16="http://schemas.microsoft.com/office/drawing/2014/main" xmlns="" id="{E08DE5A2-D686-4BF5-B465-B0282EE1A045}"/>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57" name="Текст 16">
            <a:extLst>
              <a:ext uri="{FF2B5EF4-FFF2-40B4-BE49-F238E27FC236}">
                <a16:creationId xmlns:a16="http://schemas.microsoft.com/office/drawing/2014/main" xmlns="" id="{8F561CA6-54A8-4D7E-A05C-F8191477EEB8}"/>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58" name="Текст 16">
            <a:extLst>
              <a:ext uri="{FF2B5EF4-FFF2-40B4-BE49-F238E27FC236}">
                <a16:creationId xmlns:a16="http://schemas.microsoft.com/office/drawing/2014/main" xmlns="" id="{62E571BE-4AAD-4830-931E-B7DB1F3EB2A7}"/>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59" name="Текст 16">
            <a:extLst>
              <a:ext uri="{FF2B5EF4-FFF2-40B4-BE49-F238E27FC236}">
                <a16:creationId xmlns:a16="http://schemas.microsoft.com/office/drawing/2014/main" xmlns="" id="{74F074F4-5E9F-4FE5-8C4E-65EE758699ED}"/>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60" name="Прямая соединительная линия 46">
            <a:extLst>
              <a:ext uri="{FF2B5EF4-FFF2-40B4-BE49-F238E27FC236}">
                <a16:creationId xmlns:a16="http://schemas.microsoft.com/office/drawing/2014/main" xmlns="" id="{9A40672E-3A70-4FAA-987E-9E66072C4EC7}"/>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61" name="Группа 48">
            <a:extLst>
              <a:ext uri="{FF2B5EF4-FFF2-40B4-BE49-F238E27FC236}">
                <a16:creationId xmlns:a16="http://schemas.microsoft.com/office/drawing/2014/main" xmlns="" id="{6CD5618B-53C0-460B-89ED-1850B98F4B16}"/>
              </a:ext>
            </a:extLst>
          </p:cNvPr>
          <p:cNvGrpSpPr/>
          <p:nvPr userDrawn="1"/>
        </p:nvGrpSpPr>
        <p:grpSpPr>
          <a:xfrm>
            <a:off x="50803" y="43806"/>
            <a:ext cx="294721" cy="190465"/>
            <a:chOff x="5645187" y="1645875"/>
            <a:chExt cx="2732773" cy="2173616"/>
          </a:xfrm>
          <a:solidFill>
            <a:schemeClr val="lt1"/>
          </a:solidFill>
        </p:grpSpPr>
        <p:sp>
          <p:nvSpPr>
            <p:cNvPr id="62" name="Полилиния 49">
              <a:extLst>
                <a:ext uri="{FF2B5EF4-FFF2-40B4-BE49-F238E27FC236}">
                  <a16:creationId xmlns:a16="http://schemas.microsoft.com/office/drawing/2014/main" xmlns="" id="{691B515F-A96D-4BE8-84AF-AABECFFD1986}"/>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63" name="Полилиния 50">
              <a:extLst>
                <a:ext uri="{FF2B5EF4-FFF2-40B4-BE49-F238E27FC236}">
                  <a16:creationId xmlns:a16="http://schemas.microsoft.com/office/drawing/2014/main" xmlns="" id="{02B2D892-C3E9-4DF3-B0EC-0D59276AD9CE}"/>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64" name="Полилиния 51">
              <a:extLst>
                <a:ext uri="{FF2B5EF4-FFF2-40B4-BE49-F238E27FC236}">
                  <a16:creationId xmlns:a16="http://schemas.microsoft.com/office/drawing/2014/main" xmlns="" id="{D5A1B3AA-C64A-488F-989A-23537213B959}"/>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65" name="Group 32">
            <a:extLst>
              <a:ext uri="{FF2B5EF4-FFF2-40B4-BE49-F238E27FC236}">
                <a16:creationId xmlns:a16="http://schemas.microsoft.com/office/drawing/2014/main" xmlns="" id="{98CE61E6-F52F-41FA-8EC6-14054856AAB6}"/>
              </a:ext>
            </a:extLst>
          </p:cNvPr>
          <p:cNvGrpSpPr/>
          <p:nvPr userDrawn="1"/>
        </p:nvGrpSpPr>
        <p:grpSpPr>
          <a:xfrm>
            <a:off x="-8878" y="-5773"/>
            <a:ext cx="339078" cy="311173"/>
            <a:chOff x="-8878" y="-5773"/>
            <a:chExt cx="339078" cy="311173"/>
          </a:xfrm>
        </p:grpSpPr>
        <p:sp>
          <p:nvSpPr>
            <p:cNvPr id="66" name="Прямоугольник 47">
              <a:extLst>
                <a:ext uri="{FF2B5EF4-FFF2-40B4-BE49-F238E27FC236}">
                  <a16:creationId xmlns:a16="http://schemas.microsoft.com/office/drawing/2014/main" xmlns="" id="{4A4614ED-8B4C-4DDD-9082-0C028594CBDC}"/>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67" name="Группа 48">
              <a:extLst>
                <a:ext uri="{FF2B5EF4-FFF2-40B4-BE49-F238E27FC236}">
                  <a16:creationId xmlns:a16="http://schemas.microsoft.com/office/drawing/2014/main" xmlns="" id="{FE7F150F-1B9F-4CC2-8E37-BCA1625DA23A}"/>
                </a:ext>
              </a:extLst>
            </p:cNvPr>
            <p:cNvGrpSpPr/>
            <p:nvPr userDrawn="1"/>
          </p:nvGrpSpPr>
          <p:grpSpPr>
            <a:xfrm>
              <a:off x="41277" y="43805"/>
              <a:ext cx="239461" cy="190465"/>
              <a:chOff x="5645187" y="1645875"/>
              <a:chExt cx="2732773" cy="2173616"/>
            </a:xfrm>
            <a:solidFill>
              <a:schemeClr val="lt1"/>
            </a:solidFill>
          </p:grpSpPr>
          <p:sp>
            <p:nvSpPr>
              <p:cNvPr id="68" name="Полилиния 49">
                <a:extLst>
                  <a:ext uri="{FF2B5EF4-FFF2-40B4-BE49-F238E27FC236}">
                    <a16:creationId xmlns:a16="http://schemas.microsoft.com/office/drawing/2014/main" xmlns="" id="{AE16E10F-AC70-4592-AB6F-626894A4A548}"/>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69" name="Полилиния 50">
                <a:extLst>
                  <a:ext uri="{FF2B5EF4-FFF2-40B4-BE49-F238E27FC236}">
                    <a16:creationId xmlns:a16="http://schemas.microsoft.com/office/drawing/2014/main" xmlns="" id="{C07A2AC5-D1B5-4E4E-930C-F9D9F5C45721}"/>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70" name="Полилиния 51">
                <a:extLst>
                  <a:ext uri="{FF2B5EF4-FFF2-40B4-BE49-F238E27FC236}">
                    <a16:creationId xmlns:a16="http://schemas.microsoft.com/office/drawing/2014/main" xmlns="" id="{6C262260-3A27-4752-BBCB-8D21684541FA}"/>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72" name="Прямоугольник 30">
            <a:extLst>
              <a:ext uri="{FF2B5EF4-FFF2-40B4-BE49-F238E27FC236}">
                <a16:creationId xmlns:a16="http://schemas.microsoft.com/office/drawing/2014/main" xmlns="" id="{F0D82B67-9C05-49A1-8218-8D22D9A15E2E}"/>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 name="TextBox 1">
            <a:extLst>
              <a:ext uri="{FF2B5EF4-FFF2-40B4-BE49-F238E27FC236}">
                <a16:creationId xmlns:a16="http://schemas.microsoft.com/office/drawing/2014/main" xmlns="" id="{BEFD63E3-C6D7-C840-2469-E5C5A71C9787}"/>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370437240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Карта региона России">
    <p:spTree>
      <p:nvGrpSpPr>
        <p:cNvPr id="1" name=""/>
        <p:cNvGrpSpPr/>
        <p:nvPr/>
      </p:nvGrpSpPr>
      <p:grpSpPr>
        <a:xfrm>
          <a:off x="0" y="0"/>
          <a:ext cx="0" cy="0"/>
          <a:chOff x="0" y="0"/>
          <a:chExt cx="0" cy="0"/>
        </a:xfrm>
      </p:grpSpPr>
      <p:sp>
        <p:nvSpPr>
          <p:cNvPr id="19" name="Заголовок 11">
            <a:extLst>
              <a:ext uri="{FF2B5EF4-FFF2-40B4-BE49-F238E27FC236}">
                <a16:creationId xmlns:a16="http://schemas.microsoft.com/office/drawing/2014/main" xmlns="" id="{CA857CED-529C-56D8-82BE-A7D50B290741}"/>
              </a:ext>
            </a:extLst>
          </p:cNvPr>
          <p:cNvSpPr>
            <a:spLocks noGrp="1"/>
          </p:cNvSpPr>
          <p:nvPr>
            <p:ph type="title" hasCustomPrompt="1"/>
          </p:nvPr>
        </p:nvSpPr>
        <p:spPr>
          <a:xfrm>
            <a:off x="572187" y="490208"/>
            <a:ext cx="11032438" cy="466730"/>
          </a:xfrm>
          <a:prstGeom prst="rect">
            <a:avLst/>
          </a:prstGeom>
        </p:spPr>
        <p:txBody>
          <a:bodyPr lIns="0" tIns="0" rIns="0" bIns="0"/>
          <a:lstStyle>
            <a:lvl1pPr>
              <a:defRPr sz="2500" b="1">
                <a:solidFill>
                  <a:srgbClr val="004494"/>
                </a:solidFill>
                <a:latin typeface="+mj-lt"/>
              </a:defRPr>
            </a:lvl1pPr>
          </a:lstStyle>
          <a:p>
            <a:r>
              <a:rPr lang="ru-RU" dirty="0"/>
              <a:t>КАРТА РЕГИОНА РОССИИ</a:t>
            </a:r>
          </a:p>
        </p:txBody>
      </p:sp>
      <p:sp>
        <p:nvSpPr>
          <p:cNvPr id="20" name="Текст 16">
            <a:extLst>
              <a:ext uri="{FF2B5EF4-FFF2-40B4-BE49-F238E27FC236}">
                <a16:creationId xmlns:a16="http://schemas.microsoft.com/office/drawing/2014/main" xmlns="" id="{E01B3249-CEF2-228E-7B67-4F96CBE700A6}"/>
              </a:ext>
            </a:extLst>
          </p:cNvPr>
          <p:cNvSpPr>
            <a:spLocks noGrp="1"/>
          </p:cNvSpPr>
          <p:nvPr>
            <p:ph type="body" sz="quarter" idx="38" hasCustomPrompt="1"/>
          </p:nvPr>
        </p:nvSpPr>
        <p:spPr>
          <a:xfrm>
            <a:off x="857250" y="1375733"/>
            <a:ext cx="3151188" cy="274944"/>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Название города/области</a:t>
            </a:r>
          </a:p>
        </p:txBody>
      </p:sp>
      <p:sp>
        <p:nvSpPr>
          <p:cNvPr id="21" name="Текст 16">
            <a:extLst>
              <a:ext uri="{FF2B5EF4-FFF2-40B4-BE49-F238E27FC236}">
                <a16:creationId xmlns:a16="http://schemas.microsoft.com/office/drawing/2014/main" xmlns="" id="{22197B93-E558-FB4B-4D45-1A3AD15C5A69}"/>
              </a:ext>
            </a:extLst>
          </p:cNvPr>
          <p:cNvSpPr>
            <a:spLocks noGrp="1"/>
          </p:cNvSpPr>
          <p:nvPr>
            <p:ph type="body" sz="quarter" idx="37" hasCustomPrompt="1"/>
          </p:nvPr>
        </p:nvSpPr>
        <p:spPr>
          <a:xfrm>
            <a:off x="857250" y="1658618"/>
            <a:ext cx="3151188" cy="616324"/>
          </a:xfrm>
          <a:prstGeom prst="rect">
            <a:avLst/>
          </a:prstGeom>
        </p:spPr>
        <p:txBody>
          <a:bodyPr lIns="0" tIns="0" rIns="0" bIns="0"/>
          <a:lstStyle>
            <a:lvl1pPr marL="0" indent="0">
              <a:lnSpc>
                <a:spcPts val="1250"/>
              </a:lnSpc>
              <a:buClr>
                <a:srgbClr val="004494"/>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ru-RU"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a:t>
            </a:r>
            <a:r>
              <a:rPr lang="ru-RU" sz="800" dirty="0">
                <a:solidFill>
                  <a:srgbClr val="333333"/>
                </a:solidFill>
                <a:latin typeface="+mn-lt"/>
                <a:ea typeface="Verdana Regular" pitchFamily="34" charset="-122"/>
                <a:cs typeface="Verdana Regular" pitchFamily="34" charset="-120"/>
              </a:rPr>
              <a:t>.</a:t>
            </a:r>
            <a:endParaRPr lang="en-US" sz="800" dirty="0">
              <a:latin typeface="+mn-lt"/>
            </a:endParaRPr>
          </a:p>
        </p:txBody>
      </p:sp>
      <p:sp>
        <p:nvSpPr>
          <p:cNvPr id="22" name="Текст 16">
            <a:extLst>
              <a:ext uri="{FF2B5EF4-FFF2-40B4-BE49-F238E27FC236}">
                <a16:creationId xmlns:a16="http://schemas.microsoft.com/office/drawing/2014/main" xmlns="" id="{6D77B1BB-4A8F-6407-001A-CDB3FF94E205}"/>
              </a:ext>
            </a:extLst>
          </p:cNvPr>
          <p:cNvSpPr>
            <a:spLocks noGrp="1"/>
          </p:cNvSpPr>
          <p:nvPr>
            <p:ph type="body" sz="quarter" idx="39" hasCustomPrompt="1"/>
          </p:nvPr>
        </p:nvSpPr>
        <p:spPr>
          <a:xfrm>
            <a:off x="857250" y="2374184"/>
            <a:ext cx="3151188" cy="274944"/>
          </a:xfrm>
          <a:prstGeom prst="rect">
            <a:avLst/>
          </a:prstGeom>
        </p:spPr>
        <p:txBody>
          <a:bodyPr lIns="0" tIns="0" rIns="0" bIns="0"/>
          <a:lstStyle>
            <a:lvl1pPr>
              <a:lnSpc>
                <a:spcPct val="150000"/>
              </a:lnSpc>
              <a:defRPr sz="900" b="1" spc="0">
                <a:solidFill>
                  <a:srgbClr val="1461AD"/>
                </a:solidFill>
                <a:latin typeface="+mj-lt"/>
              </a:defRPr>
            </a:lvl1pPr>
          </a:lstStyle>
          <a:p>
            <a:pPr lvl="0"/>
            <a:r>
              <a:rPr lang="ru-RU" dirty="0"/>
              <a:t>Название города/области</a:t>
            </a:r>
          </a:p>
        </p:txBody>
      </p:sp>
      <p:sp>
        <p:nvSpPr>
          <p:cNvPr id="23" name="Текст 16">
            <a:extLst>
              <a:ext uri="{FF2B5EF4-FFF2-40B4-BE49-F238E27FC236}">
                <a16:creationId xmlns:a16="http://schemas.microsoft.com/office/drawing/2014/main" xmlns="" id="{7916F468-A9E3-5E76-5E42-51A7ED32EA55}"/>
              </a:ext>
            </a:extLst>
          </p:cNvPr>
          <p:cNvSpPr>
            <a:spLocks noGrp="1"/>
          </p:cNvSpPr>
          <p:nvPr>
            <p:ph type="body" sz="quarter" idx="40" hasCustomPrompt="1"/>
          </p:nvPr>
        </p:nvSpPr>
        <p:spPr>
          <a:xfrm>
            <a:off x="857250" y="2657069"/>
            <a:ext cx="3151188" cy="616324"/>
          </a:xfrm>
          <a:prstGeom prst="rect">
            <a:avLst/>
          </a:prstGeom>
        </p:spPr>
        <p:txBody>
          <a:bodyPr lIns="0" tIns="0" rIns="0" bIns="0"/>
          <a:lstStyle>
            <a:lvl1pPr marL="0" indent="0">
              <a:lnSpc>
                <a:spcPts val="1250"/>
              </a:lnSpc>
              <a:buClr>
                <a:srgbClr val="004494"/>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ru-RU"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a:t>
            </a:r>
            <a:r>
              <a:rPr lang="ru-RU" sz="800" dirty="0">
                <a:solidFill>
                  <a:srgbClr val="333333"/>
                </a:solidFill>
                <a:latin typeface="+mn-lt"/>
                <a:ea typeface="Verdana Regular" pitchFamily="34" charset="-122"/>
                <a:cs typeface="Verdana Regular" pitchFamily="34" charset="-120"/>
              </a:rPr>
              <a:t>.</a:t>
            </a:r>
            <a:endParaRPr lang="en-US" sz="800" dirty="0">
              <a:latin typeface="+mn-lt"/>
            </a:endParaRPr>
          </a:p>
        </p:txBody>
      </p:sp>
      <p:sp>
        <p:nvSpPr>
          <p:cNvPr id="24" name="Текст 16">
            <a:extLst>
              <a:ext uri="{FF2B5EF4-FFF2-40B4-BE49-F238E27FC236}">
                <a16:creationId xmlns:a16="http://schemas.microsoft.com/office/drawing/2014/main" xmlns="" id="{880EBB7D-8942-843D-5824-FC3C97DD0EEB}"/>
              </a:ext>
            </a:extLst>
          </p:cNvPr>
          <p:cNvSpPr>
            <a:spLocks noGrp="1"/>
          </p:cNvSpPr>
          <p:nvPr>
            <p:ph type="body" sz="quarter" idx="41" hasCustomPrompt="1"/>
          </p:nvPr>
        </p:nvSpPr>
        <p:spPr>
          <a:xfrm>
            <a:off x="857250" y="3350056"/>
            <a:ext cx="3151188" cy="274944"/>
          </a:xfrm>
          <a:prstGeom prst="rect">
            <a:avLst/>
          </a:prstGeom>
        </p:spPr>
        <p:txBody>
          <a:bodyPr lIns="0" tIns="0" rIns="0" bIns="0"/>
          <a:lstStyle>
            <a:lvl1pPr>
              <a:lnSpc>
                <a:spcPct val="150000"/>
              </a:lnSpc>
              <a:defRPr sz="900" b="1" spc="0">
                <a:solidFill>
                  <a:srgbClr val="757784"/>
                </a:solidFill>
                <a:latin typeface="+mj-lt"/>
              </a:defRPr>
            </a:lvl1pPr>
          </a:lstStyle>
          <a:p>
            <a:pPr lvl="0"/>
            <a:r>
              <a:rPr lang="ru-RU" dirty="0"/>
              <a:t>Название города/области</a:t>
            </a:r>
          </a:p>
        </p:txBody>
      </p:sp>
      <p:sp>
        <p:nvSpPr>
          <p:cNvPr id="25" name="Текст 16">
            <a:extLst>
              <a:ext uri="{FF2B5EF4-FFF2-40B4-BE49-F238E27FC236}">
                <a16:creationId xmlns:a16="http://schemas.microsoft.com/office/drawing/2014/main" xmlns="" id="{3AFC057B-05DD-F145-A008-C6DD66A0F4FB}"/>
              </a:ext>
            </a:extLst>
          </p:cNvPr>
          <p:cNvSpPr>
            <a:spLocks noGrp="1"/>
          </p:cNvSpPr>
          <p:nvPr>
            <p:ph type="body" sz="quarter" idx="42" hasCustomPrompt="1"/>
          </p:nvPr>
        </p:nvSpPr>
        <p:spPr>
          <a:xfrm>
            <a:off x="857250" y="3632941"/>
            <a:ext cx="3151188" cy="616324"/>
          </a:xfrm>
          <a:prstGeom prst="rect">
            <a:avLst/>
          </a:prstGeom>
        </p:spPr>
        <p:txBody>
          <a:bodyPr lIns="0" tIns="0" rIns="0" bIns="0"/>
          <a:lstStyle>
            <a:lvl1pPr marL="0" indent="0">
              <a:lnSpc>
                <a:spcPts val="1250"/>
              </a:lnSpc>
              <a:buClr>
                <a:srgbClr val="004494"/>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ru-RU"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a:t>
            </a:r>
            <a:r>
              <a:rPr lang="ru-RU" sz="800" dirty="0">
                <a:solidFill>
                  <a:srgbClr val="333333"/>
                </a:solidFill>
                <a:latin typeface="+mn-lt"/>
                <a:ea typeface="Verdana Regular" pitchFamily="34" charset="-122"/>
                <a:cs typeface="Verdana Regular" pitchFamily="34" charset="-120"/>
              </a:rPr>
              <a:t>.</a:t>
            </a:r>
            <a:endParaRPr lang="en-US" sz="800" dirty="0">
              <a:latin typeface="+mn-lt"/>
            </a:endParaRPr>
          </a:p>
        </p:txBody>
      </p:sp>
      <p:sp>
        <p:nvSpPr>
          <p:cNvPr id="26" name="Текст 16">
            <a:extLst>
              <a:ext uri="{FF2B5EF4-FFF2-40B4-BE49-F238E27FC236}">
                <a16:creationId xmlns:a16="http://schemas.microsoft.com/office/drawing/2014/main" xmlns="" id="{2347B3C4-DAA8-B70C-3C36-18384554E375}"/>
              </a:ext>
            </a:extLst>
          </p:cNvPr>
          <p:cNvSpPr>
            <a:spLocks noGrp="1"/>
          </p:cNvSpPr>
          <p:nvPr>
            <p:ph type="body" sz="quarter" idx="43" hasCustomPrompt="1"/>
          </p:nvPr>
        </p:nvSpPr>
        <p:spPr>
          <a:xfrm>
            <a:off x="857250" y="4320888"/>
            <a:ext cx="3151188" cy="274944"/>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Название города/области</a:t>
            </a:r>
          </a:p>
        </p:txBody>
      </p:sp>
      <p:sp>
        <p:nvSpPr>
          <p:cNvPr id="27" name="Текст 16">
            <a:extLst>
              <a:ext uri="{FF2B5EF4-FFF2-40B4-BE49-F238E27FC236}">
                <a16:creationId xmlns:a16="http://schemas.microsoft.com/office/drawing/2014/main" xmlns="" id="{12C6205E-4F96-42E6-AAA2-6322A19264F1}"/>
              </a:ext>
            </a:extLst>
          </p:cNvPr>
          <p:cNvSpPr>
            <a:spLocks noGrp="1"/>
          </p:cNvSpPr>
          <p:nvPr>
            <p:ph type="body" sz="quarter" idx="44" hasCustomPrompt="1"/>
          </p:nvPr>
        </p:nvSpPr>
        <p:spPr>
          <a:xfrm>
            <a:off x="857250" y="4603773"/>
            <a:ext cx="3151188" cy="616324"/>
          </a:xfrm>
          <a:prstGeom prst="rect">
            <a:avLst/>
          </a:prstGeom>
        </p:spPr>
        <p:txBody>
          <a:bodyPr lIns="0" tIns="0" rIns="0" bIns="0"/>
          <a:lstStyle>
            <a:lvl1pPr marL="0" indent="0">
              <a:lnSpc>
                <a:spcPts val="1250"/>
              </a:lnSpc>
              <a:buClr>
                <a:srgbClr val="004494"/>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ru-RU"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a:t>
            </a:r>
            <a:r>
              <a:rPr lang="ru-RU" sz="800" dirty="0">
                <a:solidFill>
                  <a:srgbClr val="333333"/>
                </a:solidFill>
                <a:latin typeface="+mn-lt"/>
                <a:ea typeface="Verdana Regular" pitchFamily="34" charset="-122"/>
                <a:cs typeface="Verdana Regular" pitchFamily="34" charset="-120"/>
              </a:rPr>
              <a:t>.</a:t>
            </a:r>
            <a:endParaRPr lang="en-US" sz="800" dirty="0">
              <a:latin typeface="+mn-lt"/>
            </a:endParaRPr>
          </a:p>
        </p:txBody>
      </p:sp>
      <p:sp>
        <p:nvSpPr>
          <p:cNvPr id="28" name="Текст 16">
            <a:extLst>
              <a:ext uri="{FF2B5EF4-FFF2-40B4-BE49-F238E27FC236}">
                <a16:creationId xmlns:a16="http://schemas.microsoft.com/office/drawing/2014/main" xmlns="" id="{FD85A0FA-C228-3F80-0FAE-3245D9213298}"/>
              </a:ext>
            </a:extLst>
          </p:cNvPr>
          <p:cNvSpPr>
            <a:spLocks noGrp="1"/>
          </p:cNvSpPr>
          <p:nvPr>
            <p:ph type="body" sz="quarter" idx="45" hasCustomPrompt="1"/>
          </p:nvPr>
        </p:nvSpPr>
        <p:spPr>
          <a:xfrm>
            <a:off x="857250" y="5312128"/>
            <a:ext cx="3151188" cy="274944"/>
          </a:xfrm>
          <a:prstGeom prst="rect">
            <a:avLst/>
          </a:prstGeom>
        </p:spPr>
        <p:txBody>
          <a:bodyPr lIns="0" tIns="0" rIns="0" bIns="0"/>
          <a:lstStyle>
            <a:lvl1pPr>
              <a:lnSpc>
                <a:spcPct val="150000"/>
              </a:lnSpc>
              <a:defRPr sz="900" b="1" spc="0">
                <a:solidFill>
                  <a:schemeClr val="accent1"/>
                </a:solidFill>
                <a:latin typeface="+mj-lt"/>
              </a:defRPr>
            </a:lvl1pPr>
          </a:lstStyle>
          <a:p>
            <a:pPr lvl="0"/>
            <a:r>
              <a:rPr lang="ru-RU" dirty="0"/>
              <a:t>Название города/области</a:t>
            </a:r>
          </a:p>
        </p:txBody>
      </p:sp>
      <p:sp>
        <p:nvSpPr>
          <p:cNvPr id="29" name="Текст 16">
            <a:extLst>
              <a:ext uri="{FF2B5EF4-FFF2-40B4-BE49-F238E27FC236}">
                <a16:creationId xmlns:a16="http://schemas.microsoft.com/office/drawing/2014/main" xmlns="" id="{1EFF4899-1433-5739-CC44-8AC89D1FC34A}"/>
              </a:ext>
            </a:extLst>
          </p:cNvPr>
          <p:cNvSpPr>
            <a:spLocks noGrp="1"/>
          </p:cNvSpPr>
          <p:nvPr>
            <p:ph type="body" sz="quarter" idx="46" hasCustomPrompt="1"/>
          </p:nvPr>
        </p:nvSpPr>
        <p:spPr>
          <a:xfrm>
            <a:off x="857250" y="5595013"/>
            <a:ext cx="3151188" cy="616324"/>
          </a:xfrm>
          <a:prstGeom prst="rect">
            <a:avLst/>
          </a:prstGeom>
        </p:spPr>
        <p:txBody>
          <a:bodyPr lIns="0" tIns="0" rIns="0" bIns="0"/>
          <a:lstStyle>
            <a:lvl1pPr marL="0" indent="0">
              <a:lnSpc>
                <a:spcPts val="1250"/>
              </a:lnSpc>
              <a:buClr>
                <a:srgbClr val="004494"/>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ru-RU"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a:t>
            </a:r>
            <a:r>
              <a:rPr lang="ru-RU" sz="800" dirty="0">
                <a:solidFill>
                  <a:srgbClr val="333333"/>
                </a:solidFill>
                <a:latin typeface="+mn-lt"/>
                <a:ea typeface="Verdana Regular" pitchFamily="34" charset="-122"/>
                <a:cs typeface="Verdana Regular" pitchFamily="34" charset="-120"/>
              </a:rPr>
              <a:t>.</a:t>
            </a:r>
            <a:endParaRPr lang="en-US" sz="800" dirty="0">
              <a:latin typeface="+mn-lt"/>
            </a:endParaRPr>
          </a:p>
        </p:txBody>
      </p:sp>
      <p:pic>
        <p:nvPicPr>
          <p:cNvPr id="30" name="Google Shape;12;p1" descr="preencoded.png">
            <a:extLst>
              <a:ext uri="{FF2B5EF4-FFF2-40B4-BE49-F238E27FC236}">
                <a16:creationId xmlns:a16="http://schemas.microsoft.com/office/drawing/2014/main" xmlns="" id="{1C91A44A-60A4-4DD2-A752-9E25FB1093EE}"/>
              </a:ext>
            </a:extLst>
          </p:cNvPr>
          <p:cNvPicPr preferRelativeResize="0"/>
          <p:nvPr userDrawn="1"/>
        </p:nvPicPr>
        <p:blipFill rotWithShape="1">
          <a:blip r:embed="rId2">
            <a:alphaModFix/>
          </a:blip>
          <a:srcRect/>
          <a:stretch/>
        </p:blipFill>
        <p:spPr>
          <a:xfrm>
            <a:off x="580694" y="6595640"/>
            <a:ext cx="11035044" cy="183043"/>
          </a:xfrm>
          <a:prstGeom prst="rect">
            <a:avLst/>
          </a:prstGeom>
          <a:noFill/>
          <a:ln>
            <a:noFill/>
          </a:ln>
        </p:spPr>
      </p:pic>
      <p:sp>
        <p:nvSpPr>
          <p:cNvPr id="31" name="Текст 16">
            <a:extLst>
              <a:ext uri="{FF2B5EF4-FFF2-40B4-BE49-F238E27FC236}">
                <a16:creationId xmlns:a16="http://schemas.microsoft.com/office/drawing/2014/main" xmlns="" id="{7549B262-D77D-438A-828A-A7DD00CFE63F}"/>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32" name="Прямоугольник 29">
            <a:extLst>
              <a:ext uri="{FF2B5EF4-FFF2-40B4-BE49-F238E27FC236}">
                <a16:creationId xmlns:a16="http://schemas.microsoft.com/office/drawing/2014/main" xmlns="" id="{6E3FF5D6-6827-44A2-903D-F67A67E27861}"/>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33" name="Текст 16">
            <a:extLst>
              <a:ext uri="{FF2B5EF4-FFF2-40B4-BE49-F238E27FC236}">
                <a16:creationId xmlns:a16="http://schemas.microsoft.com/office/drawing/2014/main" xmlns="" id="{2686FC35-889F-437C-8D96-059E5D2F082E}"/>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34" name="Текст 16">
            <a:extLst>
              <a:ext uri="{FF2B5EF4-FFF2-40B4-BE49-F238E27FC236}">
                <a16:creationId xmlns:a16="http://schemas.microsoft.com/office/drawing/2014/main" xmlns="" id="{A48637F1-9ECD-4A6B-AD64-5C1F5311BA52}"/>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35" name="Текст 16">
            <a:extLst>
              <a:ext uri="{FF2B5EF4-FFF2-40B4-BE49-F238E27FC236}">
                <a16:creationId xmlns:a16="http://schemas.microsoft.com/office/drawing/2014/main" xmlns="" id="{36AAC24E-419B-4039-B495-EBAECA03BCE5}"/>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36" name="Текст 16">
            <a:extLst>
              <a:ext uri="{FF2B5EF4-FFF2-40B4-BE49-F238E27FC236}">
                <a16:creationId xmlns:a16="http://schemas.microsoft.com/office/drawing/2014/main" xmlns="" id="{15A8C4B9-CE02-4962-ADE9-C415452A904C}"/>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37" name="Текст 16">
            <a:extLst>
              <a:ext uri="{FF2B5EF4-FFF2-40B4-BE49-F238E27FC236}">
                <a16:creationId xmlns:a16="http://schemas.microsoft.com/office/drawing/2014/main" xmlns="" id="{9C9E0868-7E7A-4AE8-AE7B-DCAD3522823F}"/>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38" name="Текст 16">
            <a:extLst>
              <a:ext uri="{FF2B5EF4-FFF2-40B4-BE49-F238E27FC236}">
                <a16:creationId xmlns:a16="http://schemas.microsoft.com/office/drawing/2014/main" xmlns="" id="{E41E9523-361E-43D4-9660-BF71017396CD}"/>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39" name="Прямая соединительная линия 46">
            <a:extLst>
              <a:ext uri="{FF2B5EF4-FFF2-40B4-BE49-F238E27FC236}">
                <a16:creationId xmlns:a16="http://schemas.microsoft.com/office/drawing/2014/main" xmlns="" id="{B3E20D5A-10C7-411E-90F0-9F02EB06CAEF}"/>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40" name="Группа 48">
            <a:extLst>
              <a:ext uri="{FF2B5EF4-FFF2-40B4-BE49-F238E27FC236}">
                <a16:creationId xmlns:a16="http://schemas.microsoft.com/office/drawing/2014/main" xmlns="" id="{EDB21673-6176-40CC-B127-E55ACEA4CDC1}"/>
              </a:ext>
            </a:extLst>
          </p:cNvPr>
          <p:cNvGrpSpPr/>
          <p:nvPr userDrawn="1"/>
        </p:nvGrpSpPr>
        <p:grpSpPr>
          <a:xfrm>
            <a:off x="50803" y="43806"/>
            <a:ext cx="294721" cy="190465"/>
            <a:chOff x="5645187" y="1645875"/>
            <a:chExt cx="2732773" cy="2173616"/>
          </a:xfrm>
          <a:solidFill>
            <a:schemeClr val="lt1"/>
          </a:solidFill>
        </p:grpSpPr>
        <p:sp>
          <p:nvSpPr>
            <p:cNvPr id="41" name="Полилиния 49">
              <a:extLst>
                <a:ext uri="{FF2B5EF4-FFF2-40B4-BE49-F238E27FC236}">
                  <a16:creationId xmlns:a16="http://schemas.microsoft.com/office/drawing/2014/main" xmlns="" id="{FCF20F79-24E1-4B2F-B7A6-14749C5AAD7B}"/>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42" name="Полилиния 50">
              <a:extLst>
                <a:ext uri="{FF2B5EF4-FFF2-40B4-BE49-F238E27FC236}">
                  <a16:creationId xmlns:a16="http://schemas.microsoft.com/office/drawing/2014/main" xmlns="" id="{54213706-2399-46DF-8556-F0FF17E75DFF}"/>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43" name="Полилиния 51">
              <a:extLst>
                <a:ext uri="{FF2B5EF4-FFF2-40B4-BE49-F238E27FC236}">
                  <a16:creationId xmlns:a16="http://schemas.microsoft.com/office/drawing/2014/main" xmlns="" id="{B9F0C00A-8C8F-41E3-B63A-66A4368FD692}"/>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44" name="Group 32">
            <a:extLst>
              <a:ext uri="{FF2B5EF4-FFF2-40B4-BE49-F238E27FC236}">
                <a16:creationId xmlns:a16="http://schemas.microsoft.com/office/drawing/2014/main" xmlns="" id="{5AF3D8A7-1B79-4FB5-A6E7-8FD179B48004}"/>
              </a:ext>
            </a:extLst>
          </p:cNvPr>
          <p:cNvGrpSpPr/>
          <p:nvPr userDrawn="1"/>
        </p:nvGrpSpPr>
        <p:grpSpPr>
          <a:xfrm>
            <a:off x="-8878" y="-5773"/>
            <a:ext cx="339078" cy="311173"/>
            <a:chOff x="-8878" y="-5773"/>
            <a:chExt cx="339078" cy="311173"/>
          </a:xfrm>
        </p:grpSpPr>
        <p:sp>
          <p:nvSpPr>
            <p:cNvPr id="45" name="Прямоугольник 47">
              <a:extLst>
                <a:ext uri="{FF2B5EF4-FFF2-40B4-BE49-F238E27FC236}">
                  <a16:creationId xmlns:a16="http://schemas.microsoft.com/office/drawing/2014/main" xmlns="" id="{09B6151B-21B6-4A9D-A3FB-36CEB42FE342}"/>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46" name="Группа 48">
              <a:extLst>
                <a:ext uri="{FF2B5EF4-FFF2-40B4-BE49-F238E27FC236}">
                  <a16:creationId xmlns:a16="http://schemas.microsoft.com/office/drawing/2014/main" xmlns="" id="{F36DF841-D0A2-4E80-8FBD-7964F95ACBE4}"/>
                </a:ext>
              </a:extLst>
            </p:cNvPr>
            <p:cNvGrpSpPr/>
            <p:nvPr userDrawn="1"/>
          </p:nvGrpSpPr>
          <p:grpSpPr>
            <a:xfrm>
              <a:off x="41277" y="43805"/>
              <a:ext cx="239461" cy="190465"/>
              <a:chOff x="5645187" y="1645875"/>
              <a:chExt cx="2732773" cy="2173616"/>
            </a:xfrm>
            <a:solidFill>
              <a:schemeClr val="lt1"/>
            </a:solidFill>
          </p:grpSpPr>
          <p:sp>
            <p:nvSpPr>
              <p:cNvPr id="47" name="Полилиния 49">
                <a:extLst>
                  <a:ext uri="{FF2B5EF4-FFF2-40B4-BE49-F238E27FC236}">
                    <a16:creationId xmlns:a16="http://schemas.microsoft.com/office/drawing/2014/main" xmlns="" id="{D436F6A9-BE17-4A36-9AD4-34A43CF4E304}"/>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48" name="Полилиния 50">
                <a:extLst>
                  <a:ext uri="{FF2B5EF4-FFF2-40B4-BE49-F238E27FC236}">
                    <a16:creationId xmlns:a16="http://schemas.microsoft.com/office/drawing/2014/main" xmlns="" id="{AF7ACAEC-6F5D-4776-9B59-0678850B7823}"/>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49" name="Полилиния 51">
                <a:extLst>
                  <a:ext uri="{FF2B5EF4-FFF2-40B4-BE49-F238E27FC236}">
                    <a16:creationId xmlns:a16="http://schemas.microsoft.com/office/drawing/2014/main" xmlns="" id="{17723BDF-2274-4370-AAD3-C6A6C6C84203}"/>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51" name="Прямоугольник 30">
            <a:extLst>
              <a:ext uri="{FF2B5EF4-FFF2-40B4-BE49-F238E27FC236}">
                <a16:creationId xmlns:a16="http://schemas.microsoft.com/office/drawing/2014/main" xmlns="" id="{B96ACAF8-BD8C-4FB2-BF13-176C54446EE4}"/>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 name="TextBox 1">
            <a:extLst>
              <a:ext uri="{FF2B5EF4-FFF2-40B4-BE49-F238E27FC236}">
                <a16:creationId xmlns:a16="http://schemas.microsoft.com/office/drawing/2014/main" xmlns="" id="{CF5DAFBF-25C8-81C3-2B73-14DB45103828}"/>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338909293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Карта">
    <p:spTree>
      <p:nvGrpSpPr>
        <p:cNvPr id="1" name=""/>
        <p:cNvGrpSpPr/>
        <p:nvPr/>
      </p:nvGrpSpPr>
      <p:grpSpPr>
        <a:xfrm>
          <a:off x="0" y="0"/>
          <a:ext cx="0" cy="0"/>
          <a:chOff x="0" y="0"/>
          <a:chExt cx="0" cy="0"/>
        </a:xfrm>
      </p:grpSpPr>
      <p:sp>
        <p:nvSpPr>
          <p:cNvPr id="19" name="Заголовок 11">
            <a:extLst>
              <a:ext uri="{FF2B5EF4-FFF2-40B4-BE49-F238E27FC236}">
                <a16:creationId xmlns:a16="http://schemas.microsoft.com/office/drawing/2014/main" xmlns="" id="{39D1DC40-5B04-BC50-ADE1-00D45B5C4BB7}"/>
              </a:ext>
            </a:extLst>
          </p:cNvPr>
          <p:cNvSpPr>
            <a:spLocks noGrp="1"/>
          </p:cNvSpPr>
          <p:nvPr>
            <p:ph type="title" hasCustomPrompt="1"/>
          </p:nvPr>
        </p:nvSpPr>
        <p:spPr>
          <a:xfrm>
            <a:off x="572187" y="490208"/>
            <a:ext cx="11032438" cy="466730"/>
          </a:xfrm>
          <a:prstGeom prst="rect">
            <a:avLst/>
          </a:prstGeom>
        </p:spPr>
        <p:txBody>
          <a:bodyPr lIns="0" tIns="0" rIns="0" bIns="0"/>
          <a:lstStyle>
            <a:lvl1pPr>
              <a:defRPr sz="2500" b="1">
                <a:solidFill>
                  <a:srgbClr val="004494"/>
                </a:solidFill>
                <a:latin typeface="+mj-lt"/>
              </a:defRPr>
            </a:lvl1pPr>
          </a:lstStyle>
          <a:p>
            <a:r>
              <a:rPr lang="ru-RU" dirty="0"/>
              <a:t>КАРТА</a:t>
            </a:r>
          </a:p>
        </p:txBody>
      </p:sp>
      <p:sp>
        <p:nvSpPr>
          <p:cNvPr id="20" name="Текст 16">
            <a:extLst>
              <a:ext uri="{FF2B5EF4-FFF2-40B4-BE49-F238E27FC236}">
                <a16:creationId xmlns:a16="http://schemas.microsoft.com/office/drawing/2014/main" xmlns="" id="{B0E92356-8052-1F47-3747-48E41B879D66}"/>
              </a:ext>
            </a:extLst>
          </p:cNvPr>
          <p:cNvSpPr>
            <a:spLocks noGrp="1"/>
          </p:cNvSpPr>
          <p:nvPr>
            <p:ph type="body" sz="quarter" idx="38" hasCustomPrompt="1"/>
          </p:nvPr>
        </p:nvSpPr>
        <p:spPr>
          <a:xfrm>
            <a:off x="855663" y="1382920"/>
            <a:ext cx="3152775" cy="274944"/>
          </a:xfrm>
          <a:prstGeom prst="rect">
            <a:avLst/>
          </a:prstGeom>
        </p:spPr>
        <p:txBody>
          <a:bodyPr lIns="0" tIns="0" rIns="0" bIns="0"/>
          <a:lstStyle>
            <a:lvl1pPr>
              <a:lnSpc>
                <a:spcPct val="150000"/>
              </a:lnSpc>
              <a:defRPr sz="900" b="1" spc="0">
                <a:solidFill>
                  <a:srgbClr val="004494"/>
                </a:solidFill>
                <a:latin typeface="+mj-lt"/>
              </a:defRPr>
            </a:lvl1pPr>
          </a:lstStyle>
          <a:p>
            <a:pPr lvl="0"/>
            <a:r>
              <a:rPr lang="ru-RU" dirty="0"/>
              <a:t>Название города/области</a:t>
            </a:r>
          </a:p>
        </p:txBody>
      </p:sp>
      <p:sp>
        <p:nvSpPr>
          <p:cNvPr id="21" name="Текст 16">
            <a:extLst>
              <a:ext uri="{FF2B5EF4-FFF2-40B4-BE49-F238E27FC236}">
                <a16:creationId xmlns:a16="http://schemas.microsoft.com/office/drawing/2014/main" xmlns="" id="{9593011A-BE0A-184D-B0BC-A53E3D83ED05}"/>
              </a:ext>
            </a:extLst>
          </p:cNvPr>
          <p:cNvSpPr>
            <a:spLocks noGrp="1"/>
          </p:cNvSpPr>
          <p:nvPr>
            <p:ph type="body" sz="quarter" idx="37" hasCustomPrompt="1"/>
          </p:nvPr>
        </p:nvSpPr>
        <p:spPr>
          <a:xfrm>
            <a:off x="855663" y="1665805"/>
            <a:ext cx="3152775" cy="616324"/>
          </a:xfrm>
          <a:prstGeom prst="rect">
            <a:avLst/>
          </a:prstGeom>
        </p:spPr>
        <p:txBody>
          <a:bodyPr lIns="0" tIns="0" rIns="0" bIns="0"/>
          <a:lstStyle>
            <a:lvl1pPr marL="0" indent="0">
              <a:lnSpc>
                <a:spcPts val="1250"/>
              </a:lnSpc>
              <a:buClr>
                <a:srgbClr val="004494"/>
              </a:buClr>
              <a:buSzPct val="140000"/>
              <a:buFont typeface="Arial" panose="020B0604020202020204" pitchFamily="34" charset="0"/>
              <a:buNone/>
              <a:defRPr sz="800" b="0" spc="0">
                <a:solidFill>
                  <a:srgbClr val="333333"/>
                </a:solidFill>
                <a:latin typeface="Franklin Gothic Medium" panose="020B0603020102020204" pitchFamily="34" charset="0"/>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ru-RU"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a:t>
            </a:r>
            <a:r>
              <a:rPr lang="ru-RU" sz="800" dirty="0">
                <a:solidFill>
                  <a:srgbClr val="333333"/>
                </a:solidFill>
                <a:latin typeface="+mn-lt"/>
                <a:ea typeface="Verdana Regular" pitchFamily="34" charset="-122"/>
                <a:cs typeface="Verdana Regular" pitchFamily="34" charset="-120"/>
              </a:rPr>
              <a:t>.</a:t>
            </a:r>
            <a:endParaRPr lang="en-US" sz="800" dirty="0">
              <a:latin typeface="+mn-lt"/>
            </a:endParaRPr>
          </a:p>
        </p:txBody>
      </p:sp>
      <p:sp>
        <p:nvSpPr>
          <p:cNvPr id="22" name="Текст 16">
            <a:extLst>
              <a:ext uri="{FF2B5EF4-FFF2-40B4-BE49-F238E27FC236}">
                <a16:creationId xmlns:a16="http://schemas.microsoft.com/office/drawing/2014/main" xmlns="" id="{8D07FCCF-2540-55A4-CBD6-F3F29FA9FE14}"/>
              </a:ext>
            </a:extLst>
          </p:cNvPr>
          <p:cNvSpPr>
            <a:spLocks noGrp="1"/>
          </p:cNvSpPr>
          <p:nvPr>
            <p:ph type="body" sz="quarter" idx="39" hasCustomPrompt="1"/>
          </p:nvPr>
        </p:nvSpPr>
        <p:spPr>
          <a:xfrm>
            <a:off x="4638365" y="1382920"/>
            <a:ext cx="3186424" cy="274944"/>
          </a:xfrm>
          <a:prstGeom prst="rect">
            <a:avLst/>
          </a:prstGeom>
        </p:spPr>
        <p:txBody>
          <a:bodyPr lIns="0" tIns="0" rIns="0" bIns="0"/>
          <a:lstStyle>
            <a:lvl1pPr>
              <a:lnSpc>
                <a:spcPct val="150000"/>
              </a:lnSpc>
              <a:defRPr sz="900" b="1" spc="0">
                <a:solidFill>
                  <a:srgbClr val="1461AD"/>
                </a:solidFill>
                <a:latin typeface="+mj-lt"/>
              </a:defRPr>
            </a:lvl1pPr>
          </a:lstStyle>
          <a:p>
            <a:pPr lvl="0"/>
            <a:r>
              <a:rPr lang="ru-RU" dirty="0"/>
              <a:t>Название города/области</a:t>
            </a:r>
          </a:p>
        </p:txBody>
      </p:sp>
      <p:sp>
        <p:nvSpPr>
          <p:cNvPr id="23" name="Текст 16">
            <a:extLst>
              <a:ext uri="{FF2B5EF4-FFF2-40B4-BE49-F238E27FC236}">
                <a16:creationId xmlns:a16="http://schemas.microsoft.com/office/drawing/2014/main" xmlns="" id="{F65D31C5-D56A-16BD-9577-82AD57D0388A}"/>
              </a:ext>
            </a:extLst>
          </p:cNvPr>
          <p:cNvSpPr>
            <a:spLocks noGrp="1"/>
          </p:cNvSpPr>
          <p:nvPr>
            <p:ph type="body" sz="quarter" idx="40" hasCustomPrompt="1"/>
          </p:nvPr>
        </p:nvSpPr>
        <p:spPr>
          <a:xfrm>
            <a:off x="4638365" y="1665805"/>
            <a:ext cx="3186424" cy="616324"/>
          </a:xfrm>
          <a:prstGeom prst="rect">
            <a:avLst/>
          </a:prstGeom>
        </p:spPr>
        <p:txBody>
          <a:bodyPr lIns="0" tIns="0" rIns="0" bIns="0"/>
          <a:lstStyle>
            <a:lvl1pPr marL="0" indent="0">
              <a:lnSpc>
                <a:spcPts val="1250"/>
              </a:lnSpc>
              <a:buClr>
                <a:srgbClr val="004494"/>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ru-RU"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a:t>
            </a:r>
            <a:r>
              <a:rPr lang="ru-RU" sz="800" dirty="0">
                <a:solidFill>
                  <a:srgbClr val="333333"/>
                </a:solidFill>
                <a:latin typeface="+mn-lt"/>
                <a:ea typeface="Verdana Regular" pitchFamily="34" charset="-122"/>
                <a:cs typeface="Verdana Regular" pitchFamily="34" charset="-120"/>
              </a:rPr>
              <a:t>.</a:t>
            </a:r>
            <a:endParaRPr lang="en-US" sz="800" dirty="0">
              <a:latin typeface="+mn-lt"/>
            </a:endParaRPr>
          </a:p>
        </p:txBody>
      </p:sp>
      <p:sp>
        <p:nvSpPr>
          <p:cNvPr id="24" name="Текст 16">
            <a:extLst>
              <a:ext uri="{FF2B5EF4-FFF2-40B4-BE49-F238E27FC236}">
                <a16:creationId xmlns:a16="http://schemas.microsoft.com/office/drawing/2014/main" xmlns="" id="{75E9E923-12CD-F7DB-74A9-E226785CE7DF}"/>
              </a:ext>
            </a:extLst>
          </p:cNvPr>
          <p:cNvSpPr>
            <a:spLocks noGrp="1"/>
          </p:cNvSpPr>
          <p:nvPr>
            <p:ph type="body" sz="quarter" idx="41" hasCustomPrompt="1"/>
          </p:nvPr>
        </p:nvSpPr>
        <p:spPr>
          <a:xfrm>
            <a:off x="8451851" y="1382920"/>
            <a:ext cx="3152774" cy="274944"/>
          </a:xfrm>
          <a:prstGeom prst="rect">
            <a:avLst/>
          </a:prstGeom>
        </p:spPr>
        <p:txBody>
          <a:bodyPr lIns="0" tIns="0" rIns="0" bIns="0"/>
          <a:lstStyle>
            <a:lvl1pPr>
              <a:lnSpc>
                <a:spcPct val="150000"/>
              </a:lnSpc>
              <a:defRPr sz="900" b="1" spc="0">
                <a:solidFill>
                  <a:srgbClr val="757784"/>
                </a:solidFill>
                <a:latin typeface="+mj-lt"/>
              </a:defRPr>
            </a:lvl1pPr>
          </a:lstStyle>
          <a:p>
            <a:pPr lvl="0"/>
            <a:r>
              <a:rPr lang="ru-RU" dirty="0"/>
              <a:t>Название города/области</a:t>
            </a:r>
          </a:p>
        </p:txBody>
      </p:sp>
      <p:sp>
        <p:nvSpPr>
          <p:cNvPr id="25" name="Текст 16">
            <a:extLst>
              <a:ext uri="{FF2B5EF4-FFF2-40B4-BE49-F238E27FC236}">
                <a16:creationId xmlns:a16="http://schemas.microsoft.com/office/drawing/2014/main" xmlns="" id="{B6252197-3785-B5C5-7658-5E527F9B008A}"/>
              </a:ext>
            </a:extLst>
          </p:cNvPr>
          <p:cNvSpPr>
            <a:spLocks noGrp="1"/>
          </p:cNvSpPr>
          <p:nvPr>
            <p:ph type="body" sz="quarter" idx="42" hasCustomPrompt="1"/>
          </p:nvPr>
        </p:nvSpPr>
        <p:spPr>
          <a:xfrm>
            <a:off x="8451851" y="1665805"/>
            <a:ext cx="3152774" cy="616324"/>
          </a:xfrm>
          <a:prstGeom prst="rect">
            <a:avLst/>
          </a:prstGeom>
        </p:spPr>
        <p:txBody>
          <a:bodyPr lIns="0" tIns="0" rIns="0" bIns="0"/>
          <a:lstStyle>
            <a:lvl1pPr marL="0" indent="0">
              <a:lnSpc>
                <a:spcPts val="1250"/>
              </a:lnSpc>
              <a:buClr>
                <a:srgbClr val="004494"/>
              </a:buClr>
              <a:buSzPct val="140000"/>
              <a:buFont typeface="Arial" panose="020B0604020202020204" pitchFamily="34" charset="0"/>
              <a:buNone/>
              <a:defRPr sz="800" b="0" spc="0">
                <a:solidFill>
                  <a:srgbClr val="333333"/>
                </a:solidFill>
                <a:latin typeface="+mn-lt"/>
              </a:defRPr>
            </a:lvl1pPr>
          </a:lstStyle>
          <a:p>
            <a:pPr>
              <a:lnSpc>
                <a:spcPts val="1250"/>
              </a:lnSpc>
            </a:pPr>
            <a:r>
              <a:rPr lang="en-US" sz="800" dirty="0">
                <a:solidFill>
                  <a:srgbClr val="333333"/>
                </a:solidFill>
                <a:latin typeface="+mn-lt"/>
                <a:ea typeface="Verdana Regular" pitchFamily="34" charset="-122"/>
                <a:cs typeface="Verdana Regular" pitchFamily="34" charset="-120"/>
              </a:rPr>
              <a:t>Lorem ipsum dolor sit </a:t>
            </a:r>
            <a:r>
              <a:rPr lang="en-US" sz="800" dirty="0" err="1">
                <a:solidFill>
                  <a:srgbClr val="333333"/>
                </a:solidFill>
                <a:latin typeface="+mn-lt"/>
                <a:ea typeface="Verdana Regular" pitchFamily="34" charset="-122"/>
                <a:cs typeface="Verdana Regular" pitchFamily="34" charset="-120"/>
              </a:rPr>
              <a:t>amet</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elit</a:t>
            </a:r>
            <a:r>
              <a:rPr lang="en-US" sz="800" dirty="0">
                <a:solidFill>
                  <a:srgbClr val="333333"/>
                </a:solidFill>
                <a:latin typeface="+mn-lt"/>
                <a:ea typeface="Verdana Regular" pitchFamily="34" charset="-122"/>
                <a:cs typeface="Verdana Regular" pitchFamily="34" charset="-120"/>
              </a:rPr>
              <a:t>, sed do </a:t>
            </a:r>
            <a:r>
              <a:rPr lang="en-US" sz="800" dirty="0" err="1">
                <a:solidFill>
                  <a:srgbClr val="333333"/>
                </a:solidFill>
                <a:latin typeface="+mn-lt"/>
                <a:ea typeface="Verdana Regular" pitchFamily="34" charset="-122"/>
                <a:cs typeface="Verdana Regular" pitchFamily="34" charset="-120"/>
              </a:rPr>
              <a:t>eiusmod</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tempor</a:t>
            </a:r>
            <a:r>
              <a:rPr lang="ru-RU"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consectetur</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adipiscing</a:t>
            </a:r>
            <a:r>
              <a:rPr lang="en-US" sz="800" dirty="0">
                <a:solidFill>
                  <a:srgbClr val="333333"/>
                </a:solidFill>
                <a:latin typeface="+mn-lt"/>
                <a:ea typeface="Verdana Regular" pitchFamily="34" charset="-122"/>
                <a:cs typeface="Verdana Regular" pitchFamily="34" charset="-120"/>
              </a:rPr>
              <a:t> </a:t>
            </a:r>
            <a:r>
              <a:rPr lang="en-US" sz="800" dirty="0" err="1">
                <a:solidFill>
                  <a:srgbClr val="333333"/>
                </a:solidFill>
                <a:latin typeface="+mn-lt"/>
                <a:ea typeface="Verdana Regular" pitchFamily="34" charset="-122"/>
                <a:cs typeface="Verdana Regular" pitchFamily="34" charset="-120"/>
              </a:rPr>
              <a:t>eli</a:t>
            </a:r>
            <a:r>
              <a:rPr lang="ru-RU" sz="800" dirty="0">
                <a:solidFill>
                  <a:srgbClr val="333333"/>
                </a:solidFill>
                <a:latin typeface="+mn-lt"/>
                <a:ea typeface="Verdana Regular" pitchFamily="34" charset="-122"/>
                <a:cs typeface="Verdana Regular" pitchFamily="34" charset="-120"/>
              </a:rPr>
              <a:t>.</a:t>
            </a:r>
            <a:endParaRPr lang="en-US" sz="800" dirty="0">
              <a:latin typeface="+mn-lt"/>
            </a:endParaRPr>
          </a:p>
        </p:txBody>
      </p:sp>
      <p:pic>
        <p:nvPicPr>
          <p:cNvPr id="26" name="Google Shape;12;p1" descr="preencoded.png">
            <a:extLst>
              <a:ext uri="{FF2B5EF4-FFF2-40B4-BE49-F238E27FC236}">
                <a16:creationId xmlns:a16="http://schemas.microsoft.com/office/drawing/2014/main" xmlns="" id="{79F40FB1-53FD-4720-879A-740E0D430FFE}"/>
              </a:ext>
            </a:extLst>
          </p:cNvPr>
          <p:cNvPicPr preferRelativeResize="0"/>
          <p:nvPr userDrawn="1"/>
        </p:nvPicPr>
        <p:blipFill rotWithShape="1">
          <a:blip r:embed="rId2">
            <a:alphaModFix/>
          </a:blip>
          <a:srcRect/>
          <a:stretch/>
        </p:blipFill>
        <p:spPr>
          <a:xfrm>
            <a:off x="580694" y="6595640"/>
            <a:ext cx="11035044" cy="183043"/>
          </a:xfrm>
          <a:prstGeom prst="rect">
            <a:avLst/>
          </a:prstGeom>
          <a:noFill/>
          <a:ln>
            <a:noFill/>
          </a:ln>
        </p:spPr>
      </p:pic>
      <p:sp>
        <p:nvSpPr>
          <p:cNvPr id="27" name="Текст 16">
            <a:extLst>
              <a:ext uri="{FF2B5EF4-FFF2-40B4-BE49-F238E27FC236}">
                <a16:creationId xmlns:a16="http://schemas.microsoft.com/office/drawing/2014/main" xmlns="" id="{872BC5C1-7BC3-48D5-B215-F611BA48CC77}"/>
              </a:ext>
            </a:extLst>
          </p:cNvPr>
          <p:cNvSpPr>
            <a:spLocks noGrp="1"/>
          </p:cNvSpPr>
          <p:nvPr>
            <p:ph type="body" sz="quarter" idx="16" hasCustomPrompt="1"/>
          </p:nvPr>
        </p:nvSpPr>
        <p:spPr>
          <a:xfrm>
            <a:off x="580694" y="6617762"/>
            <a:ext cx="2556618" cy="193819"/>
          </a:xfrm>
          <a:prstGeom prst="rect">
            <a:avLst/>
          </a:prstGeom>
        </p:spPr>
        <p:txBody>
          <a:bodyPr lIns="0"/>
          <a:lstStyle>
            <a:lvl1pPr>
              <a:defRPr sz="600" b="0" spc="0">
                <a:solidFill>
                  <a:schemeClr val="accent6"/>
                </a:solidFill>
                <a:latin typeface="+mn-lt"/>
              </a:defRPr>
            </a:lvl1pPr>
          </a:lstStyle>
          <a:p>
            <a:pPr lvl="0"/>
            <a:r>
              <a:rPr lang="en-US" dirty="0"/>
              <a:t>Lorem ipsum dolor sit </a:t>
            </a:r>
            <a:r>
              <a:rPr lang="en-US" dirty="0" err="1"/>
              <a:t>amet</a:t>
            </a:r>
            <a:endParaRPr lang="ru-RU" dirty="0"/>
          </a:p>
        </p:txBody>
      </p:sp>
      <p:sp>
        <p:nvSpPr>
          <p:cNvPr id="28" name="Прямоугольник 29">
            <a:extLst>
              <a:ext uri="{FF2B5EF4-FFF2-40B4-BE49-F238E27FC236}">
                <a16:creationId xmlns:a16="http://schemas.microsoft.com/office/drawing/2014/main" xmlns="" id="{7A8C379A-A553-42FA-9AB7-8B2275247E7D}"/>
              </a:ext>
            </a:extLst>
          </p:cNvPr>
          <p:cNvSpPr/>
          <p:nvPr userDrawn="1"/>
        </p:nvSpPr>
        <p:spPr>
          <a:xfrm>
            <a:off x="1" y="-8675"/>
            <a:ext cx="12192000" cy="314044"/>
          </a:xfrm>
          <a:prstGeom prst="rect">
            <a:avLst/>
          </a:prstGeom>
          <a:solidFill>
            <a:srgbClr val="FFFFFF"/>
          </a:solidFill>
          <a:ln>
            <a:no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9" name="Текст 16">
            <a:extLst>
              <a:ext uri="{FF2B5EF4-FFF2-40B4-BE49-F238E27FC236}">
                <a16:creationId xmlns:a16="http://schemas.microsoft.com/office/drawing/2014/main" xmlns="" id="{D43D228D-0547-4E5C-AFCC-7CEDE5CA048E}"/>
              </a:ext>
            </a:extLst>
          </p:cNvPr>
          <p:cNvSpPr>
            <a:spLocks noGrp="1"/>
          </p:cNvSpPr>
          <p:nvPr>
            <p:ph type="body" sz="quarter" idx="10" hasCustomPrompt="1"/>
          </p:nvPr>
        </p:nvSpPr>
        <p:spPr>
          <a:xfrm>
            <a:off x="572187" y="46421"/>
            <a:ext cx="833288" cy="193819"/>
          </a:xfrm>
          <a:prstGeom prst="rect">
            <a:avLst/>
          </a:prstGeom>
        </p:spPr>
        <p:txBody>
          <a:bodyPr lIns="0"/>
          <a:lstStyle>
            <a:lvl1pPr>
              <a:defRPr sz="600" b="1" spc="0">
                <a:solidFill>
                  <a:srgbClr val="333333"/>
                </a:solidFill>
                <a:latin typeface="+mn-lt"/>
              </a:defRPr>
            </a:lvl1pPr>
          </a:lstStyle>
          <a:p>
            <a:pPr lvl="0"/>
            <a:r>
              <a:rPr lang="ru-RU" dirty="0"/>
              <a:t>О КОМПАНИИ</a:t>
            </a:r>
          </a:p>
        </p:txBody>
      </p:sp>
      <p:sp>
        <p:nvSpPr>
          <p:cNvPr id="30" name="Текст 16">
            <a:extLst>
              <a:ext uri="{FF2B5EF4-FFF2-40B4-BE49-F238E27FC236}">
                <a16:creationId xmlns:a16="http://schemas.microsoft.com/office/drawing/2014/main" xmlns="" id="{CFAB0B2C-E152-4F09-8A01-D107C0ECB9F1}"/>
              </a:ext>
            </a:extLst>
          </p:cNvPr>
          <p:cNvSpPr>
            <a:spLocks noGrp="1"/>
          </p:cNvSpPr>
          <p:nvPr>
            <p:ph type="body" sz="quarter" idx="11" hasCustomPrompt="1"/>
          </p:nvPr>
        </p:nvSpPr>
        <p:spPr>
          <a:xfrm>
            <a:off x="1410374" y="46421"/>
            <a:ext cx="1326641" cy="193819"/>
          </a:xfrm>
          <a:prstGeom prst="rect">
            <a:avLst/>
          </a:prstGeom>
        </p:spPr>
        <p:txBody>
          <a:bodyPr lIns="0"/>
          <a:lstStyle>
            <a:lvl1pPr>
              <a:defRPr sz="600" b="1" spc="0">
                <a:solidFill>
                  <a:schemeClr val="accent6"/>
                </a:solidFill>
                <a:latin typeface="+mn-lt"/>
              </a:defRPr>
            </a:lvl1pPr>
          </a:lstStyle>
          <a:p>
            <a:pPr lvl="0"/>
            <a:r>
              <a:rPr lang="ru-RU" dirty="0"/>
              <a:t>УСТОЙЧИВОЕ РАЗВИТИЕ</a:t>
            </a:r>
          </a:p>
        </p:txBody>
      </p:sp>
      <p:sp>
        <p:nvSpPr>
          <p:cNvPr id="31" name="Текст 16">
            <a:extLst>
              <a:ext uri="{FF2B5EF4-FFF2-40B4-BE49-F238E27FC236}">
                <a16:creationId xmlns:a16="http://schemas.microsoft.com/office/drawing/2014/main" xmlns="" id="{47A9A9E3-247D-4317-A883-E08B5777CAF5}"/>
              </a:ext>
            </a:extLst>
          </p:cNvPr>
          <p:cNvSpPr>
            <a:spLocks noGrp="1"/>
          </p:cNvSpPr>
          <p:nvPr>
            <p:ph type="body" sz="quarter" idx="12" hasCustomPrompt="1"/>
          </p:nvPr>
        </p:nvSpPr>
        <p:spPr>
          <a:xfrm>
            <a:off x="2741914" y="46421"/>
            <a:ext cx="2139700" cy="193819"/>
          </a:xfrm>
          <a:prstGeom prst="rect">
            <a:avLst/>
          </a:prstGeom>
        </p:spPr>
        <p:txBody>
          <a:bodyPr lIns="0"/>
          <a:lstStyle>
            <a:lvl1pPr>
              <a:defRPr sz="600" b="1" spc="0">
                <a:solidFill>
                  <a:schemeClr val="accent6"/>
                </a:solidFill>
                <a:latin typeface="+mn-lt"/>
              </a:defRPr>
            </a:lvl1pPr>
          </a:lstStyle>
          <a:p>
            <a:pPr lvl="0"/>
            <a:r>
              <a:rPr lang="ru-RU" dirty="0"/>
              <a:t>ЛИДЕРСТВО НА ПРИОРИТЕТНЫХ РЫНКАХ</a:t>
            </a:r>
          </a:p>
        </p:txBody>
      </p:sp>
      <p:sp>
        <p:nvSpPr>
          <p:cNvPr id="32" name="Текст 16">
            <a:extLst>
              <a:ext uri="{FF2B5EF4-FFF2-40B4-BE49-F238E27FC236}">
                <a16:creationId xmlns:a16="http://schemas.microsoft.com/office/drawing/2014/main" xmlns="" id="{EFA12433-115E-4771-9DEA-BD2D6EBDE34B}"/>
              </a:ext>
            </a:extLst>
          </p:cNvPr>
          <p:cNvSpPr>
            <a:spLocks noGrp="1"/>
          </p:cNvSpPr>
          <p:nvPr>
            <p:ph type="body" sz="quarter" idx="13" hasCustomPrompt="1"/>
          </p:nvPr>
        </p:nvSpPr>
        <p:spPr>
          <a:xfrm>
            <a:off x="4886513" y="46421"/>
            <a:ext cx="1384369" cy="193819"/>
          </a:xfrm>
          <a:prstGeom prst="rect">
            <a:avLst/>
          </a:prstGeom>
        </p:spPr>
        <p:txBody>
          <a:bodyPr lIns="0"/>
          <a:lstStyle>
            <a:lvl1pPr>
              <a:defRPr sz="600" b="1" spc="0">
                <a:solidFill>
                  <a:schemeClr val="accent6"/>
                </a:solidFill>
                <a:latin typeface="+mn-lt"/>
              </a:defRPr>
            </a:lvl1pPr>
          </a:lstStyle>
          <a:p>
            <a:pPr lvl="0"/>
            <a:r>
              <a:rPr lang="ru-RU" dirty="0"/>
              <a:t>ИНВЕСТИЦИИ В БУДУЩЕЕ</a:t>
            </a:r>
          </a:p>
        </p:txBody>
      </p:sp>
      <p:sp>
        <p:nvSpPr>
          <p:cNvPr id="33" name="Текст 16">
            <a:extLst>
              <a:ext uri="{FF2B5EF4-FFF2-40B4-BE49-F238E27FC236}">
                <a16:creationId xmlns:a16="http://schemas.microsoft.com/office/drawing/2014/main" xmlns="" id="{DD4E7E84-0232-4852-97D7-09D4AA59C76F}"/>
              </a:ext>
            </a:extLst>
          </p:cNvPr>
          <p:cNvSpPr>
            <a:spLocks noGrp="1"/>
          </p:cNvSpPr>
          <p:nvPr>
            <p:ph type="body" sz="quarter" idx="14" hasCustomPrompt="1"/>
          </p:nvPr>
        </p:nvSpPr>
        <p:spPr>
          <a:xfrm>
            <a:off x="6275781" y="46421"/>
            <a:ext cx="2314742" cy="193819"/>
          </a:xfrm>
          <a:prstGeom prst="rect">
            <a:avLst/>
          </a:prstGeom>
        </p:spPr>
        <p:txBody>
          <a:bodyPr lIns="0"/>
          <a:lstStyle>
            <a:lvl1pPr>
              <a:defRPr sz="600" b="1" spc="0">
                <a:solidFill>
                  <a:schemeClr val="accent6"/>
                </a:solidFill>
                <a:latin typeface="+mn-lt"/>
              </a:defRPr>
            </a:lvl1pPr>
          </a:lstStyle>
          <a:p>
            <a:pPr lvl="0"/>
            <a:r>
              <a:rPr lang="ru-RU" dirty="0"/>
              <a:t>ОБЕСПЕЧЕНИЕ ФИНАНСОВОЙ СТАБИЛЬНОСТИ</a:t>
            </a:r>
          </a:p>
        </p:txBody>
      </p:sp>
      <p:sp>
        <p:nvSpPr>
          <p:cNvPr id="34" name="Текст 16">
            <a:extLst>
              <a:ext uri="{FF2B5EF4-FFF2-40B4-BE49-F238E27FC236}">
                <a16:creationId xmlns:a16="http://schemas.microsoft.com/office/drawing/2014/main" xmlns="" id="{B8582F52-9BF1-4EDF-B871-0DADD06895FE}"/>
              </a:ext>
            </a:extLst>
          </p:cNvPr>
          <p:cNvSpPr>
            <a:spLocks noGrp="1"/>
          </p:cNvSpPr>
          <p:nvPr>
            <p:ph type="body" sz="quarter" idx="15" hasCustomPrompt="1"/>
          </p:nvPr>
        </p:nvSpPr>
        <p:spPr>
          <a:xfrm>
            <a:off x="8595420" y="46421"/>
            <a:ext cx="877510" cy="193819"/>
          </a:xfrm>
          <a:prstGeom prst="rect">
            <a:avLst/>
          </a:prstGeom>
        </p:spPr>
        <p:txBody>
          <a:bodyPr lIns="0"/>
          <a:lstStyle>
            <a:lvl1pPr>
              <a:defRPr sz="600" b="1" spc="0">
                <a:solidFill>
                  <a:schemeClr val="accent6"/>
                </a:solidFill>
                <a:latin typeface="+mn-lt"/>
              </a:defRPr>
            </a:lvl1pPr>
          </a:lstStyle>
          <a:p>
            <a:pPr lvl="0"/>
            <a:r>
              <a:rPr lang="ru-RU" dirty="0"/>
              <a:t>ПРИЛОЖЕНИЕ</a:t>
            </a:r>
          </a:p>
        </p:txBody>
      </p:sp>
      <p:cxnSp>
        <p:nvCxnSpPr>
          <p:cNvPr id="35" name="Прямая соединительная линия 46">
            <a:extLst>
              <a:ext uri="{FF2B5EF4-FFF2-40B4-BE49-F238E27FC236}">
                <a16:creationId xmlns:a16="http://schemas.microsoft.com/office/drawing/2014/main" xmlns="" id="{B87CA2D1-D98A-4FAA-ABD2-01196566B601}"/>
              </a:ext>
            </a:extLst>
          </p:cNvPr>
          <p:cNvCxnSpPr>
            <a:cxnSpLocks/>
          </p:cNvCxnSpPr>
          <p:nvPr userDrawn="1"/>
        </p:nvCxnSpPr>
        <p:spPr>
          <a:xfrm>
            <a:off x="-10927" y="308270"/>
            <a:ext cx="12202927" cy="0"/>
          </a:xfrm>
          <a:prstGeom prst="line">
            <a:avLst/>
          </a:prstGeom>
          <a:ln>
            <a:solidFill>
              <a:srgbClr val="EBEBEE"/>
            </a:solidFill>
          </a:ln>
        </p:spPr>
        <p:style>
          <a:lnRef idx="1">
            <a:schemeClr val="accent1"/>
          </a:lnRef>
          <a:fillRef idx="0">
            <a:schemeClr val="accent1"/>
          </a:fillRef>
          <a:effectRef idx="0">
            <a:schemeClr val="accent1"/>
          </a:effectRef>
          <a:fontRef idx="minor">
            <a:schemeClr val="tx1"/>
          </a:fontRef>
        </p:style>
      </p:cxnSp>
      <p:grpSp>
        <p:nvGrpSpPr>
          <p:cNvPr id="36" name="Группа 48">
            <a:extLst>
              <a:ext uri="{FF2B5EF4-FFF2-40B4-BE49-F238E27FC236}">
                <a16:creationId xmlns:a16="http://schemas.microsoft.com/office/drawing/2014/main" xmlns="" id="{FB89B73D-1905-448D-87D0-7D2F0D68CB91}"/>
              </a:ext>
            </a:extLst>
          </p:cNvPr>
          <p:cNvGrpSpPr/>
          <p:nvPr userDrawn="1"/>
        </p:nvGrpSpPr>
        <p:grpSpPr>
          <a:xfrm>
            <a:off x="50803" y="43806"/>
            <a:ext cx="294721" cy="190465"/>
            <a:chOff x="5645187" y="1645875"/>
            <a:chExt cx="2732773" cy="2173616"/>
          </a:xfrm>
          <a:solidFill>
            <a:schemeClr val="lt1"/>
          </a:solidFill>
        </p:grpSpPr>
        <p:sp>
          <p:nvSpPr>
            <p:cNvPr id="37" name="Полилиния 49">
              <a:extLst>
                <a:ext uri="{FF2B5EF4-FFF2-40B4-BE49-F238E27FC236}">
                  <a16:creationId xmlns:a16="http://schemas.microsoft.com/office/drawing/2014/main" xmlns="" id="{D7694B3D-7F71-4745-9D69-6AFFD38C4AC2}"/>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sz="908"/>
            </a:p>
          </p:txBody>
        </p:sp>
        <p:sp>
          <p:nvSpPr>
            <p:cNvPr id="38" name="Полилиния 50">
              <a:extLst>
                <a:ext uri="{FF2B5EF4-FFF2-40B4-BE49-F238E27FC236}">
                  <a16:creationId xmlns:a16="http://schemas.microsoft.com/office/drawing/2014/main" xmlns="" id="{B4F294A7-F3C6-48FF-837D-8F80DCBD14A4}"/>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sz="908"/>
            </a:p>
          </p:txBody>
        </p:sp>
        <p:sp>
          <p:nvSpPr>
            <p:cNvPr id="39" name="Полилиния 51">
              <a:extLst>
                <a:ext uri="{FF2B5EF4-FFF2-40B4-BE49-F238E27FC236}">
                  <a16:creationId xmlns:a16="http://schemas.microsoft.com/office/drawing/2014/main" xmlns="" id="{04E60FE6-35C8-45A9-9FBC-FCAB8186C960}"/>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sz="908"/>
            </a:p>
          </p:txBody>
        </p:sp>
      </p:grpSp>
      <p:grpSp>
        <p:nvGrpSpPr>
          <p:cNvPr id="40" name="Group 32">
            <a:extLst>
              <a:ext uri="{FF2B5EF4-FFF2-40B4-BE49-F238E27FC236}">
                <a16:creationId xmlns:a16="http://schemas.microsoft.com/office/drawing/2014/main" xmlns="" id="{DE27E854-E0AF-4AD1-9273-F998F03D16D8}"/>
              </a:ext>
            </a:extLst>
          </p:cNvPr>
          <p:cNvGrpSpPr/>
          <p:nvPr userDrawn="1"/>
        </p:nvGrpSpPr>
        <p:grpSpPr>
          <a:xfrm>
            <a:off x="-8878" y="-5773"/>
            <a:ext cx="339078" cy="311173"/>
            <a:chOff x="-8878" y="-5773"/>
            <a:chExt cx="339078" cy="311173"/>
          </a:xfrm>
        </p:grpSpPr>
        <p:sp>
          <p:nvSpPr>
            <p:cNvPr id="41" name="Прямоугольник 47">
              <a:extLst>
                <a:ext uri="{FF2B5EF4-FFF2-40B4-BE49-F238E27FC236}">
                  <a16:creationId xmlns:a16="http://schemas.microsoft.com/office/drawing/2014/main" xmlns="" id="{7BDE64D0-836B-422F-B11C-9875007ED398}"/>
                </a:ext>
              </a:extLst>
            </p:cNvPr>
            <p:cNvSpPr/>
            <p:nvPr userDrawn="1"/>
          </p:nvSpPr>
          <p:spPr>
            <a:xfrm>
              <a:off x="-8878" y="-5773"/>
              <a:ext cx="339078" cy="311173"/>
            </a:xfrm>
            <a:prstGeom prst="rect">
              <a:avLst/>
            </a:prstGeom>
            <a:solidFill>
              <a:srgbClr val="004494"/>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grpSp>
          <p:nvGrpSpPr>
            <p:cNvPr id="42" name="Группа 48">
              <a:extLst>
                <a:ext uri="{FF2B5EF4-FFF2-40B4-BE49-F238E27FC236}">
                  <a16:creationId xmlns:a16="http://schemas.microsoft.com/office/drawing/2014/main" xmlns="" id="{94766534-11A0-4E98-96D6-266A08330A74}"/>
                </a:ext>
              </a:extLst>
            </p:cNvPr>
            <p:cNvGrpSpPr/>
            <p:nvPr userDrawn="1"/>
          </p:nvGrpSpPr>
          <p:grpSpPr>
            <a:xfrm>
              <a:off x="41277" y="43805"/>
              <a:ext cx="239461" cy="190465"/>
              <a:chOff x="5645187" y="1645875"/>
              <a:chExt cx="2732773" cy="2173616"/>
            </a:xfrm>
            <a:solidFill>
              <a:schemeClr val="lt1"/>
            </a:solidFill>
          </p:grpSpPr>
          <p:sp>
            <p:nvSpPr>
              <p:cNvPr id="43" name="Полилиния 49">
                <a:extLst>
                  <a:ext uri="{FF2B5EF4-FFF2-40B4-BE49-F238E27FC236}">
                    <a16:creationId xmlns:a16="http://schemas.microsoft.com/office/drawing/2014/main" xmlns="" id="{031F74CB-53A3-44D2-A92E-0AA090D2675C}"/>
                  </a:ext>
                </a:extLst>
              </p:cNvPr>
              <p:cNvSpPr/>
              <p:nvPr/>
            </p:nvSpPr>
            <p:spPr>
              <a:xfrm>
                <a:off x="5645187" y="1645875"/>
                <a:ext cx="2732773" cy="2173616"/>
              </a:xfrm>
              <a:custGeom>
                <a:avLst/>
                <a:gdLst>
                  <a:gd name="connsiteX0" fmla="*/ 254301 w 2732773"/>
                  <a:gd name="connsiteY0" fmla="*/ 2173616 h 2173616"/>
                  <a:gd name="connsiteX1" fmla="*/ 0 w 2732773"/>
                  <a:gd name="connsiteY1" fmla="*/ 2173616 h 2173616"/>
                  <a:gd name="connsiteX2" fmla="*/ 572952 w 2732773"/>
                  <a:gd name="connsiteY2" fmla="*/ 0 h 2173616"/>
                  <a:gd name="connsiteX3" fmla="*/ 1335226 w 2732773"/>
                  <a:gd name="connsiteY3" fmla="*/ 703775 h 2173616"/>
                  <a:gd name="connsiteX4" fmla="*/ 2160002 w 2732773"/>
                  <a:gd name="connsiteY4" fmla="*/ 0 h 2173616"/>
                  <a:gd name="connsiteX5" fmla="*/ 2732773 w 2732773"/>
                  <a:gd name="connsiteY5" fmla="*/ 2173616 h 2173616"/>
                  <a:gd name="connsiteX6" fmla="*/ 2478548 w 2732773"/>
                  <a:gd name="connsiteY6" fmla="*/ 2173616 h 2173616"/>
                  <a:gd name="connsiteX7" fmla="*/ 2032889 w 2732773"/>
                  <a:gd name="connsiteY7" fmla="*/ 447759 h 2173616"/>
                  <a:gd name="connsiteX8" fmla="*/ 1335226 w 2732773"/>
                  <a:gd name="connsiteY8" fmla="*/ 1024274 h 2173616"/>
                  <a:gd name="connsiteX9" fmla="*/ 699959 w 2732773"/>
                  <a:gd name="connsiteY9" fmla="*/ 447759 h 2173616"/>
                  <a:gd name="connsiteX10" fmla="*/ 254301 w 2732773"/>
                  <a:gd name="connsiteY10" fmla="*/ 2173616 h 217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2773" h="2173616">
                    <a:moveTo>
                      <a:pt x="254301" y="2173616"/>
                    </a:moveTo>
                    <a:lnTo>
                      <a:pt x="0" y="2173616"/>
                    </a:lnTo>
                    <a:lnTo>
                      <a:pt x="572952" y="0"/>
                    </a:lnTo>
                    <a:lnTo>
                      <a:pt x="1335226" y="703775"/>
                    </a:lnTo>
                    <a:lnTo>
                      <a:pt x="2160002" y="0"/>
                    </a:lnTo>
                    <a:lnTo>
                      <a:pt x="2732773" y="2173616"/>
                    </a:lnTo>
                    <a:lnTo>
                      <a:pt x="2478548" y="2173616"/>
                    </a:lnTo>
                    <a:lnTo>
                      <a:pt x="2032889" y="447759"/>
                    </a:lnTo>
                    <a:lnTo>
                      <a:pt x="1335226" y="1024274"/>
                    </a:lnTo>
                    <a:lnTo>
                      <a:pt x="699959" y="447759"/>
                    </a:lnTo>
                    <a:lnTo>
                      <a:pt x="254301" y="2173616"/>
                    </a:lnTo>
                    <a:close/>
                  </a:path>
                </a:pathLst>
              </a:custGeom>
              <a:grpFill/>
              <a:ln w="665" cap="flat">
                <a:noFill/>
                <a:prstDash val="solid"/>
                <a:miter/>
              </a:ln>
            </p:spPr>
            <p:txBody>
              <a:bodyPr rtlCol="0" anchor="ctr"/>
              <a:lstStyle/>
              <a:p>
                <a:endParaRPr lang="ru-RU"/>
              </a:p>
            </p:txBody>
          </p:sp>
          <p:sp>
            <p:nvSpPr>
              <p:cNvPr id="44" name="Полилиния 50">
                <a:extLst>
                  <a:ext uri="{FF2B5EF4-FFF2-40B4-BE49-F238E27FC236}">
                    <a16:creationId xmlns:a16="http://schemas.microsoft.com/office/drawing/2014/main" xmlns="" id="{B710259A-E166-4A61-8ED7-D7569DEA9997}"/>
                  </a:ext>
                </a:extLst>
              </p:cNvPr>
              <p:cNvSpPr/>
              <p:nvPr/>
            </p:nvSpPr>
            <p:spPr>
              <a:xfrm>
                <a:off x="6409758" y="2922117"/>
                <a:ext cx="1205849" cy="897373"/>
              </a:xfrm>
              <a:custGeom>
                <a:avLst/>
                <a:gdLst>
                  <a:gd name="connsiteX0" fmla="*/ 0 w 1205849"/>
                  <a:gd name="connsiteY0" fmla="*/ 897373 h 897373"/>
                  <a:gd name="connsiteX1" fmla="*/ 189483 w 1205849"/>
                  <a:gd name="connsiteY1" fmla="*/ 0 h 897373"/>
                  <a:gd name="connsiteX2" fmla="*/ 443626 w 1205849"/>
                  <a:gd name="connsiteY2" fmla="*/ 193599 h 897373"/>
                  <a:gd name="connsiteX3" fmla="*/ 379009 w 1205849"/>
                  <a:gd name="connsiteY3" fmla="*/ 512239 h 897373"/>
                  <a:gd name="connsiteX4" fmla="*/ 951836 w 1205849"/>
                  <a:gd name="connsiteY4" fmla="*/ 0 h 897373"/>
                  <a:gd name="connsiteX5" fmla="*/ 1014203 w 1205849"/>
                  <a:gd name="connsiteY5" fmla="*/ 256124 h 897373"/>
                  <a:gd name="connsiteX6" fmla="*/ 760190 w 1205849"/>
                  <a:gd name="connsiteY6" fmla="*/ 512239 h 897373"/>
                  <a:gd name="connsiteX7" fmla="*/ 1205849 w 1205849"/>
                  <a:gd name="connsiteY7" fmla="*/ 897373 h 897373"/>
                  <a:gd name="connsiteX8" fmla="*/ 887146 w 1205849"/>
                  <a:gd name="connsiteY8" fmla="*/ 897373 h 897373"/>
                  <a:gd name="connsiteX9" fmla="*/ 570655 w 1205849"/>
                  <a:gd name="connsiteY9" fmla="*/ 641249 h 897373"/>
                  <a:gd name="connsiteX10" fmla="*/ 254035 w 1205849"/>
                  <a:gd name="connsiteY10" fmla="*/ 897373 h 897373"/>
                  <a:gd name="connsiteX11" fmla="*/ 0 w 1205849"/>
                  <a:gd name="connsiteY11" fmla="*/ 897373 h 897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5849" h="897373">
                    <a:moveTo>
                      <a:pt x="0" y="897373"/>
                    </a:moveTo>
                    <a:lnTo>
                      <a:pt x="189483" y="0"/>
                    </a:lnTo>
                    <a:lnTo>
                      <a:pt x="443626" y="193599"/>
                    </a:lnTo>
                    <a:lnTo>
                      <a:pt x="379009" y="512239"/>
                    </a:lnTo>
                    <a:lnTo>
                      <a:pt x="951836" y="0"/>
                    </a:lnTo>
                    <a:lnTo>
                      <a:pt x="1014203" y="256124"/>
                    </a:lnTo>
                    <a:lnTo>
                      <a:pt x="760190" y="512239"/>
                    </a:lnTo>
                    <a:lnTo>
                      <a:pt x="1205849" y="897373"/>
                    </a:lnTo>
                    <a:lnTo>
                      <a:pt x="887146" y="897373"/>
                    </a:lnTo>
                    <a:lnTo>
                      <a:pt x="570655" y="641249"/>
                    </a:lnTo>
                    <a:lnTo>
                      <a:pt x="254035" y="897373"/>
                    </a:lnTo>
                    <a:lnTo>
                      <a:pt x="0" y="897373"/>
                    </a:lnTo>
                    <a:close/>
                  </a:path>
                </a:pathLst>
              </a:custGeom>
              <a:grpFill/>
              <a:ln w="665" cap="flat">
                <a:noFill/>
                <a:prstDash val="solid"/>
                <a:miter/>
              </a:ln>
            </p:spPr>
            <p:txBody>
              <a:bodyPr rtlCol="0" anchor="ctr"/>
              <a:lstStyle/>
              <a:p>
                <a:endParaRPr lang="ru-RU"/>
              </a:p>
            </p:txBody>
          </p:sp>
          <p:sp>
            <p:nvSpPr>
              <p:cNvPr id="45" name="Полилиния 51">
                <a:extLst>
                  <a:ext uri="{FF2B5EF4-FFF2-40B4-BE49-F238E27FC236}">
                    <a16:creationId xmlns:a16="http://schemas.microsoft.com/office/drawing/2014/main" xmlns="" id="{C0371317-9C67-470F-927D-80C40E023937}"/>
                  </a:ext>
                </a:extLst>
              </p:cNvPr>
              <p:cNvSpPr/>
              <p:nvPr/>
            </p:nvSpPr>
            <p:spPr>
              <a:xfrm>
                <a:off x="6026363" y="2284989"/>
                <a:ext cx="1970415" cy="1534501"/>
              </a:xfrm>
              <a:custGeom>
                <a:avLst/>
                <a:gdLst>
                  <a:gd name="connsiteX0" fmla="*/ 254171 w 1970415"/>
                  <a:gd name="connsiteY0" fmla="*/ 1534502 h 1534501"/>
                  <a:gd name="connsiteX1" fmla="*/ 0 w 1970415"/>
                  <a:gd name="connsiteY1" fmla="*/ 1534502 h 1534501"/>
                  <a:gd name="connsiteX2" fmla="*/ 383394 w 1970415"/>
                  <a:gd name="connsiteY2" fmla="*/ 0 h 1534501"/>
                  <a:gd name="connsiteX3" fmla="*/ 954050 w 1970415"/>
                  <a:gd name="connsiteY3" fmla="*/ 512217 h 1534501"/>
                  <a:gd name="connsiteX4" fmla="*/ 1589244 w 1970415"/>
                  <a:gd name="connsiteY4" fmla="*/ 0 h 1534501"/>
                  <a:gd name="connsiteX5" fmla="*/ 1970416 w 1970415"/>
                  <a:gd name="connsiteY5" fmla="*/ 1534502 h 1534501"/>
                  <a:gd name="connsiteX6" fmla="*/ 1716245 w 1970415"/>
                  <a:gd name="connsiteY6" fmla="*/ 1534502 h 1534501"/>
                  <a:gd name="connsiteX7" fmla="*/ 1397598 w 1970415"/>
                  <a:gd name="connsiteY7" fmla="*/ 447684 h 1534501"/>
                  <a:gd name="connsiteX8" fmla="*/ 954050 w 1970415"/>
                  <a:gd name="connsiteY8" fmla="*/ 830728 h 1534501"/>
                  <a:gd name="connsiteX9" fmla="*/ 508314 w 1970415"/>
                  <a:gd name="connsiteY9" fmla="*/ 512217 h 1534501"/>
                  <a:gd name="connsiteX10" fmla="*/ 254171 w 1970415"/>
                  <a:gd name="connsiteY10" fmla="*/ 1534502 h 153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0415" h="1534501">
                    <a:moveTo>
                      <a:pt x="254171" y="1534502"/>
                    </a:moveTo>
                    <a:lnTo>
                      <a:pt x="0" y="1534502"/>
                    </a:lnTo>
                    <a:lnTo>
                      <a:pt x="383394" y="0"/>
                    </a:lnTo>
                    <a:lnTo>
                      <a:pt x="954050" y="512217"/>
                    </a:lnTo>
                    <a:lnTo>
                      <a:pt x="1589244" y="0"/>
                    </a:lnTo>
                    <a:lnTo>
                      <a:pt x="1970416" y="1534502"/>
                    </a:lnTo>
                    <a:lnTo>
                      <a:pt x="1716245" y="1534502"/>
                    </a:lnTo>
                    <a:lnTo>
                      <a:pt x="1397598" y="447684"/>
                    </a:lnTo>
                    <a:lnTo>
                      <a:pt x="954050" y="830728"/>
                    </a:lnTo>
                    <a:lnTo>
                      <a:pt x="508314" y="512217"/>
                    </a:lnTo>
                    <a:lnTo>
                      <a:pt x="254171" y="1534502"/>
                    </a:lnTo>
                    <a:close/>
                  </a:path>
                </a:pathLst>
              </a:custGeom>
              <a:grpFill/>
              <a:ln w="665" cap="flat">
                <a:noFill/>
                <a:prstDash val="solid"/>
                <a:miter/>
              </a:ln>
            </p:spPr>
            <p:txBody>
              <a:bodyPr rtlCol="0" anchor="ctr"/>
              <a:lstStyle/>
              <a:p>
                <a:endParaRPr lang="ru-RU" dirty="0"/>
              </a:p>
            </p:txBody>
          </p:sp>
        </p:grpSp>
      </p:grpSp>
      <p:sp>
        <p:nvSpPr>
          <p:cNvPr id="47" name="Прямоугольник 30">
            <a:extLst>
              <a:ext uri="{FF2B5EF4-FFF2-40B4-BE49-F238E27FC236}">
                <a16:creationId xmlns:a16="http://schemas.microsoft.com/office/drawing/2014/main" xmlns="" id="{BAFD7584-C75A-4A98-9346-4C87EEE9A88A}"/>
              </a:ext>
            </a:extLst>
          </p:cNvPr>
          <p:cNvSpPr/>
          <p:nvPr userDrawn="1"/>
        </p:nvSpPr>
        <p:spPr>
          <a:xfrm>
            <a:off x="11861800" y="0"/>
            <a:ext cx="330200" cy="311173"/>
          </a:xfrm>
          <a:prstGeom prst="rect">
            <a:avLst/>
          </a:prstGeom>
          <a:solidFill>
            <a:srgbClr val="F2F5F8"/>
          </a:solidFill>
          <a:ln/>
        </p:spPr>
        <p:txBody>
          <a:bodyPr wrap="square" lIns="0" tIns="0" rIns="0" bIns="0" rtlCol="0" anchor="ctr"/>
          <a:lstStyle/>
          <a:p>
            <a:pPr algn="ctr">
              <a:lnSpc>
                <a:spcPts val="961"/>
              </a:lnSpc>
            </a:pPr>
            <a:endParaRPr lang="ru-RU" sz="769" b="1" spc="-48" dirty="0">
              <a:solidFill>
                <a:srgbClr val="004494"/>
              </a:solidFill>
              <a:latin typeface="+mn-lt"/>
              <a:ea typeface="Verdana Bold" pitchFamily="34" charset="-122"/>
              <a:cs typeface="Verdana Bold" pitchFamily="34" charset="-120"/>
            </a:endParaRPr>
          </a:p>
        </p:txBody>
      </p:sp>
      <p:sp>
        <p:nvSpPr>
          <p:cNvPr id="2" name="TextBox 1">
            <a:extLst>
              <a:ext uri="{FF2B5EF4-FFF2-40B4-BE49-F238E27FC236}">
                <a16:creationId xmlns:a16="http://schemas.microsoft.com/office/drawing/2014/main" xmlns="" id="{528823D2-4D96-5EBA-D52C-135198E85CA6}"/>
              </a:ext>
            </a:extLst>
          </p:cNvPr>
          <p:cNvSpPr txBox="1"/>
          <p:nvPr userDrawn="1"/>
        </p:nvSpPr>
        <p:spPr>
          <a:xfrm>
            <a:off x="11820181" y="35609"/>
            <a:ext cx="422622" cy="215444"/>
          </a:xfrm>
          <a:prstGeom prst="rect">
            <a:avLst/>
          </a:prstGeom>
          <a:noFill/>
        </p:spPr>
        <p:txBody>
          <a:bodyPr wrap="square" rtlCol="0">
            <a:spAutoFit/>
          </a:bodyPr>
          <a:lstStyle/>
          <a:p>
            <a:pPr algn="ctr"/>
            <a:fld id="{E400212E-FE9D-5245-A2D9-9A70294F8D04}" type="slidenum">
              <a:rPr lang="ru-RU" sz="800" b="1" smtClean="0">
                <a:solidFill>
                  <a:srgbClr val="333333"/>
                </a:solidFill>
                <a:latin typeface="+mn-lt"/>
              </a:rPr>
              <a:pPr algn="ctr"/>
              <a:t>‹#›</a:t>
            </a:fld>
            <a:endParaRPr lang="ru-RU" sz="800" b="1" dirty="0">
              <a:solidFill>
                <a:srgbClr val="333333"/>
              </a:solidFill>
              <a:latin typeface="+mn-lt"/>
            </a:endParaRPr>
          </a:p>
        </p:txBody>
      </p:sp>
    </p:spTree>
    <p:extLst>
      <p:ext uri="{BB962C8B-B14F-4D97-AF65-F5344CB8AC3E}">
        <p14:creationId xmlns:p14="http://schemas.microsoft.com/office/powerpoint/2010/main" val="3627383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Титульный слайд 5">
    <p:spTree>
      <p:nvGrpSpPr>
        <p:cNvPr id="1" name=""/>
        <p:cNvGrpSpPr/>
        <p:nvPr/>
      </p:nvGrpSpPr>
      <p:grpSpPr>
        <a:xfrm>
          <a:off x="0" y="0"/>
          <a:ext cx="0" cy="0"/>
          <a:chOff x="0" y="0"/>
          <a:chExt cx="0" cy="0"/>
        </a:xfrm>
      </p:grpSpPr>
      <p:pic>
        <p:nvPicPr>
          <p:cNvPr id="3" name="Image 1" descr="preencoded.png">
            <a:extLst>
              <a:ext uri="{FF2B5EF4-FFF2-40B4-BE49-F238E27FC236}">
                <a16:creationId xmlns:a16="http://schemas.microsoft.com/office/drawing/2014/main" xmlns="" id="{08158507-D114-15E1-4B28-D5BEFE109A21}"/>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a:stretch/>
        </p:blipFill>
        <p:spPr>
          <a:xfrm>
            <a:off x="-16550" y="0"/>
            <a:ext cx="5962498" cy="6858000"/>
          </a:xfrm>
          <a:prstGeom prst="rect">
            <a:avLst/>
          </a:prstGeom>
        </p:spPr>
      </p:pic>
      <p:pic>
        <p:nvPicPr>
          <p:cNvPr id="4" name="Image 3" descr="preencoded.png">
            <a:extLst>
              <a:ext uri="{FF2B5EF4-FFF2-40B4-BE49-F238E27FC236}">
                <a16:creationId xmlns:a16="http://schemas.microsoft.com/office/drawing/2014/main" xmlns="" id="{E641068D-7FFE-698F-2309-110383435E42}"/>
              </a:ext>
            </a:extLst>
          </p:cNvPr>
          <p:cNvPicPr>
            <a:picLocks noChangeAspect="1"/>
          </p:cNvPicPr>
          <p:nvPr userDrawn="1"/>
        </p:nvPicPr>
        <p:blipFill>
          <a:blip r:embed="rId4">
            <a:extLst>
              <a:ext uri="{96DAC541-7B7A-43D3-8B79-37D633B846F1}">
                <asvg:svgBlip xmlns="" xmlns:asvg="http://schemas.microsoft.com/office/drawing/2016/SVG/main" r:embed="rId5"/>
              </a:ext>
            </a:extLst>
          </a:blip>
          <a:srcRect/>
          <a:stretch/>
        </p:blipFill>
        <p:spPr>
          <a:xfrm>
            <a:off x="0" y="4870193"/>
            <a:ext cx="5962498" cy="2001267"/>
          </a:xfrm>
          <a:prstGeom prst="rect">
            <a:avLst/>
          </a:prstGeom>
        </p:spPr>
      </p:pic>
      <p:pic>
        <p:nvPicPr>
          <p:cNvPr id="5" name="Image 4" descr="preencoded.png">
            <a:extLst>
              <a:ext uri="{FF2B5EF4-FFF2-40B4-BE49-F238E27FC236}">
                <a16:creationId xmlns:a16="http://schemas.microsoft.com/office/drawing/2014/main" xmlns="" id="{6C086DE3-18A2-6604-0018-348525080136}"/>
              </a:ext>
            </a:extLst>
          </p:cNvPr>
          <p:cNvPicPr>
            <a:picLocks noChangeAspect="1"/>
          </p:cNvPicPr>
          <p:nvPr userDrawn="1"/>
        </p:nvPicPr>
        <p:blipFill>
          <a:blip r:embed="rId6">
            <a:extLst>
              <a:ext uri="{96DAC541-7B7A-43D3-8B79-37D633B846F1}">
                <asvg:svgBlip xmlns="" xmlns:asvg="http://schemas.microsoft.com/office/drawing/2016/SVG/main" r:embed="rId7"/>
              </a:ext>
            </a:extLst>
          </a:blip>
          <a:srcRect/>
          <a:stretch/>
        </p:blipFill>
        <p:spPr>
          <a:xfrm>
            <a:off x="0" y="0"/>
            <a:ext cx="5971746" cy="1736242"/>
          </a:xfrm>
          <a:prstGeom prst="rect">
            <a:avLst/>
          </a:prstGeom>
        </p:spPr>
      </p:pic>
      <p:pic>
        <p:nvPicPr>
          <p:cNvPr id="6" name="Image 1" descr="preencoded.png">
            <a:extLst>
              <a:ext uri="{FF2B5EF4-FFF2-40B4-BE49-F238E27FC236}">
                <a16:creationId xmlns:a16="http://schemas.microsoft.com/office/drawing/2014/main" xmlns="" id="{9FA17D6D-ABBE-2CC3-BBEC-4DB47A297622}"/>
              </a:ext>
            </a:extLst>
          </p:cNvPr>
          <p:cNvPicPr>
            <a:picLocks noChangeAspect="1"/>
          </p:cNvPicPr>
          <p:nvPr userDrawn="1"/>
        </p:nvPicPr>
        <p:blipFill>
          <a:blip r:embed="rId8">
            <a:extLst>
              <a:ext uri="{96DAC541-7B7A-43D3-8B79-37D633B846F1}">
                <asvg:svgBlip xmlns="" xmlns:asvg="http://schemas.microsoft.com/office/drawing/2016/SVG/main" r:embed="rId9"/>
              </a:ext>
            </a:extLst>
          </a:blip>
          <a:srcRect/>
          <a:stretch/>
        </p:blipFill>
        <p:spPr>
          <a:xfrm>
            <a:off x="726750" y="522852"/>
            <a:ext cx="2448080" cy="433880"/>
          </a:xfrm>
          <a:prstGeom prst="rect">
            <a:avLst/>
          </a:prstGeom>
        </p:spPr>
      </p:pic>
      <p:sp>
        <p:nvSpPr>
          <p:cNvPr id="7" name="Заголовок 11">
            <a:extLst>
              <a:ext uri="{FF2B5EF4-FFF2-40B4-BE49-F238E27FC236}">
                <a16:creationId xmlns:a16="http://schemas.microsoft.com/office/drawing/2014/main" xmlns="" id="{0A124DB3-34C3-4B3C-054E-0E6457BD5D6C}"/>
              </a:ext>
            </a:extLst>
          </p:cNvPr>
          <p:cNvSpPr>
            <a:spLocks noGrp="1"/>
          </p:cNvSpPr>
          <p:nvPr>
            <p:ph type="title" hasCustomPrompt="1"/>
          </p:nvPr>
        </p:nvSpPr>
        <p:spPr>
          <a:xfrm>
            <a:off x="600403" y="2631355"/>
            <a:ext cx="4811529" cy="1595290"/>
          </a:xfrm>
          <a:prstGeom prst="rect">
            <a:avLst/>
          </a:prstGeom>
        </p:spPr>
        <p:txBody>
          <a:bodyPr lIns="0" tIns="0" rIns="0" bIns="0"/>
          <a:lstStyle>
            <a:lvl1pPr>
              <a:defRPr sz="2400" b="1">
                <a:solidFill>
                  <a:schemeClr val="bg1"/>
                </a:solidFill>
                <a:latin typeface="+mj-lt"/>
              </a:defRPr>
            </a:lvl1pPr>
          </a:lstStyle>
          <a:p>
            <a:r>
              <a:rPr lang="en-US" dirty="0"/>
              <a:t>LOREM IPSUM DOLOR SIT AMET CONSE</a:t>
            </a:r>
            <a:endParaRPr lang="ru-RU" dirty="0"/>
          </a:p>
        </p:txBody>
      </p:sp>
      <p:sp>
        <p:nvSpPr>
          <p:cNvPr id="8" name="Текст 16">
            <a:extLst>
              <a:ext uri="{FF2B5EF4-FFF2-40B4-BE49-F238E27FC236}">
                <a16:creationId xmlns:a16="http://schemas.microsoft.com/office/drawing/2014/main" xmlns="" id="{712EF4C8-E181-BCD6-D182-2687A9400213}"/>
              </a:ext>
            </a:extLst>
          </p:cNvPr>
          <p:cNvSpPr>
            <a:spLocks noGrp="1"/>
          </p:cNvSpPr>
          <p:nvPr>
            <p:ph type="body" sz="quarter" idx="10" hasCustomPrompt="1"/>
          </p:nvPr>
        </p:nvSpPr>
        <p:spPr>
          <a:xfrm>
            <a:off x="600403" y="5460548"/>
            <a:ext cx="3403814" cy="223558"/>
          </a:xfrm>
          <a:prstGeom prst="rect">
            <a:avLst/>
          </a:prstGeom>
        </p:spPr>
        <p:txBody>
          <a:bodyPr lIns="0" tIns="0" rIns="0" bIns="0"/>
          <a:lstStyle>
            <a:lvl1pPr>
              <a:defRPr sz="600" b="1" spc="0">
                <a:solidFill>
                  <a:schemeClr val="bg1"/>
                </a:solidFill>
                <a:latin typeface="+mn-lt"/>
              </a:defRPr>
            </a:lvl1pPr>
          </a:lstStyle>
          <a:p>
            <a:pPr lvl="0"/>
            <a:r>
              <a:rPr lang="en" dirty="0"/>
              <a:t>LOREM IPSUM DOLOR SIT AMET CONSE</a:t>
            </a:r>
            <a:endParaRPr lang="ru-RU" dirty="0"/>
          </a:p>
        </p:txBody>
      </p:sp>
      <p:sp>
        <p:nvSpPr>
          <p:cNvPr id="9" name="Текст 16">
            <a:extLst>
              <a:ext uri="{FF2B5EF4-FFF2-40B4-BE49-F238E27FC236}">
                <a16:creationId xmlns:a16="http://schemas.microsoft.com/office/drawing/2014/main" xmlns="" id="{C483B13D-2BC8-FE29-5FCA-646F8E73E309}"/>
              </a:ext>
            </a:extLst>
          </p:cNvPr>
          <p:cNvSpPr>
            <a:spLocks noGrp="1"/>
          </p:cNvSpPr>
          <p:nvPr>
            <p:ph type="body" sz="quarter" idx="11" hasCustomPrompt="1"/>
          </p:nvPr>
        </p:nvSpPr>
        <p:spPr>
          <a:xfrm>
            <a:off x="600403" y="5684119"/>
            <a:ext cx="634954" cy="193819"/>
          </a:xfrm>
          <a:prstGeom prst="rect">
            <a:avLst/>
          </a:prstGeom>
        </p:spPr>
        <p:txBody>
          <a:bodyPr lIns="0" tIns="0" rIns="0" bIns="0"/>
          <a:lstStyle>
            <a:lvl1pPr algn="l">
              <a:defRPr sz="600" b="1" spc="0">
                <a:solidFill>
                  <a:schemeClr val="bg1"/>
                </a:solidFill>
                <a:latin typeface="+mn-lt"/>
              </a:defRPr>
            </a:lvl1pPr>
          </a:lstStyle>
          <a:p>
            <a:pPr lvl="0"/>
            <a:r>
              <a:rPr lang="en" dirty="0"/>
              <a:t>2023</a:t>
            </a:r>
            <a:r>
              <a:rPr lang="ru-RU" dirty="0"/>
              <a:t> Г.</a:t>
            </a:r>
          </a:p>
        </p:txBody>
      </p:sp>
      <p:sp>
        <p:nvSpPr>
          <p:cNvPr id="10" name="Рисунок 7">
            <a:extLst>
              <a:ext uri="{FF2B5EF4-FFF2-40B4-BE49-F238E27FC236}">
                <a16:creationId xmlns:a16="http://schemas.microsoft.com/office/drawing/2014/main" xmlns="" id="{B3052A1E-83ED-9F78-5BFA-CAD3BFC955B7}"/>
              </a:ext>
            </a:extLst>
          </p:cNvPr>
          <p:cNvSpPr>
            <a:spLocks noGrp="1"/>
          </p:cNvSpPr>
          <p:nvPr>
            <p:ph type="pic" sz="quarter" idx="12" hasCustomPrompt="1"/>
          </p:nvPr>
        </p:nvSpPr>
        <p:spPr>
          <a:xfrm>
            <a:off x="5945949" y="0"/>
            <a:ext cx="6246050" cy="6858000"/>
          </a:xfrm>
          <a:prstGeom prst="rect">
            <a:avLst/>
          </a:prstGeom>
          <a:blipFill>
            <a:blip r:embed="rId10"/>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Tree>
    <p:extLst>
      <p:ext uri="{BB962C8B-B14F-4D97-AF65-F5344CB8AC3E}">
        <p14:creationId xmlns:p14="http://schemas.microsoft.com/office/powerpoint/2010/main" val="4154671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Титульный слайд 6">
    <p:spTree>
      <p:nvGrpSpPr>
        <p:cNvPr id="1" name=""/>
        <p:cNvGrpSpPr/>
        <p:nvPr/>
      </p:nvGrpSpPr>
      <p:grpSpPr>
        <a:xfrm>
          <a:off x="0" y="0"/>
          <a:ext cx="0" cy="0"/>
          <a:chOff x="0" y="0"/>
          <a:chExt cx="0" cy="0"/>
        </a:xfrm>
      </p:grpSpPr>
      <p:sp>
        <p:nvSpPr>
          <p:cNvPr id="3" name="Рисунок 7">
            <a:extLst>
              <a:ext uri="{FF2B5EF4-FFF2-40B4-BE49-F238E27FC236}">
                <a16:creationId xmlns:a16="http://schemas.microsoft.com/office/drawing/2014/main" xmlns="" id="{65BFD205-A4DD-1348-EB10-D1C44DD387E1}"/>
              </a:ext>
            </a:extLst>
          </p:cNvPr>
          <p:cNvSpPr>
            <a:spLocks noGrp="1"/>
          </p:cNvSpPr>
          <p:nvPr>
            <p:ph type="pic" sz="quarter" idx="12" hasCustomPrompt="1"/>
          </p:nvPr>
        </p:nvSpPr>
        <p:spPr>
          <a:xfrm>
            <a:off x="8" y="0"/>
            <a:ext cx="12191999" cy="6858000"/>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pic>
        <p:nvPicPr>
          <p:cNvPr id="4" name="Image 4" descr="preencoded.png">
            <a:extLst>
              <a:ext uri="{FF2B5EF4-FFF2-40B4-BE49-F238E27FC236}">
                <a16:creationId xmlns:a16="http://schemas.microsoft.com/office/drawing/2014/main" xmlns="" id="{7D356FFB-659A-942B-8F9D-361F97A0654C}"/>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a:stretch/>
        </p:blipFill>
        <p:spPr>
          <a:xfrm>
            <a:off x="0" y="0"/>
            <a:ext cx="5971746" cy="1736242"/>
          </a:xfrm>
          <a:prstGeom prst="rect">
            <a:avLst/>
          </a:prstGeom>
        </p:spPr>
      </p:pic>
      <p:pic>
        <p:nvPicPr>
          <p:cNvPr id="5" name="Image 1" descr="preencoded.png">
            <a:extLst>
              <a:ext uri="{FF2B5EF4-FFF2-40B4-BE49-F238E27FC236}">
                <a16:creationId xmlns:a16="http://schemas.microsoft.com/office/drawing/2014/main" xmlns="" id="{0B08E212-DE39-6557-E365-536CCFC0FC76}"/>
              </a:ext>
            </a:extLst>
          </p:cNvPr>
          <p:cNvPicPr>
            <a:picLocks noChangeAspect="1"/>
          </p:cNvPicPr>
          <p:nvPr userDrawn="1"/>
        </p:nvPicPr>
        <p:blipFill>
          <a:blip r:embed="rId5">
            <a:extLst>
              <a:ext uri="{96DAC541-7B7A-43D3-8B79-37D633B846F1}">
                <asvg:svgBlip xmlns="" xmlns:asvg="http://schemas.microsoft.com/office/drawing/2016/SVG/main" r:embed="rId6"/>
              </a:ext>
            </a:extLst>
          </a:blip>
          <a:srcRect/>
          <a:stretch/>
        </p:blipFill>
        <p:spPr>
          <a:xfrm>
            <a:off x="726750" y="522852"/>
            <a:ext cx="2448080" cy="433880"/>
          </a:xfrm>
          <a:prstGeom prst="rect">
            <a:avLst/>
          </a:prstGeom>
        </p:spPr>
      </p:pic>
      <p:sp>
        <p:nvSpPr>
          <p:cNvPr id="6" name="Заголовок 11">
            <a:extLst>
              <a:ext uri="{FF2B5EF4-FFF2-40B4-BE49-F238E27FC236}">
                <a16:creationId xmlns:a16="http://schemas.microsoft.com/office/drawing/2014/main" xmlns="" id="{BD256995-35BF-70DC-C549-C7CA9F147848}"/>
              </a:ext>
            </a:extLst>
          </p:cNvPr>
          <p:cNvSpPr>
            <a:spLocks noGrp="1"/>
          </p:cNvSpPr>
          <p:nvPr>
            <p:ph type="title" hasCustomPrompt="1"/>
          </p:nvPr>
        </p:nvSpPr>
        <p:spPr>
          <a:xfrm>
            <a:off x="600403" y="2631355"/>
            <a:ext cx="4811529" cy="1595290"/>
          </a:xfrm>
          <a:prstGeom prst="rect">
            <a:avLst/>
          </a:prstGeom>
        </p:spPr>
        <p:txBody>
          <a:bodyPr lIns="0" tIns="0" rIns="0" bIns="0"/>
          <a:lstStyle>
            <a:lvl1pPr>
              <a:defRPr sz="2400" b="1">
                <a:solidFill>
                  <a:schemeClr val="bg1"/>
                </a:solidFill>
                <a:latin typeface="+mj-lt"/>
              </a:defRPr>
            </a:lvl1pPr>
          </a:lstStyle>
          <a:p>
            <a:r>
              <a:rPr lang="en-US" dirty="0"/>
              <a:t>LOREM IPSUM DOLOR SIT AMET CONSE</a:t>
            </a:r>
            <a:endParaRPr lang="ru-RU" dirty="0"/>
          </a:p>
        </p:txBody>
      </p:sp>
      <p:sp>
        <p:nvSpPr>
          <p:cNvPr id="7" name="Текст 16">
            <a:extLst>
              <a:ext uri="{FF2B5EF4-FFF2-40B4-BE49-F238E27FC236}">
                <a16:creationId xmlns:a16="http://schemas.microsoft.com/office/drawing/2014/main" xmlns="" id="{E1488D32-7143-F2B7-0FEA-2439B6304891}"/>
              </a:ext>
            </a:extLst>
          </p:cNvPr>
          <p:cNvSpPr>
            <a:spLocks noGrp="1"/>
          </p:cNvSpPr>
          <p:nvPr>
            <p:ph type="body" sz="quarter" idx="10" hasCustomPrompt="1"/>
          </p:nvPr>
        </p:nvSpPr>
        <p:spPr>
          <a:xfrm>
            <a:off x="600403" y="5460548"/>
            <a:ext cx="3403814" cy="223558"/>
          </a:xfrm>
          <a:prstGeom prst="rect">
            <a:avLst/>
          </a:prstGeom>
        </p:spPr>
        <p:txBody>
          <a:bodyPr lIns="0" tIns="0" rIns="0" bIns="0"/>
          <a:lstStyle>
            <a:lvl1pPr>
              <a:defRPr sz="600" b="1" spc="0">
                <a:solidFill>
                  <a:schemeClr val="bg1"/>
                </a:solidFill>
                <a:latin typeface="+mn-lt"/>
              </a:defRPr>
            </a:lvl1pPr>
          </a:lstStyle>
          <a:p>
            <a:pPr lvl="0"/>
            <a:r>
              <a:rPr lang="en" dirty="0"/>
              <a:t>LOREM IPSUM DOLOR SIT AMET CONSE</a:t>
            </a:r>
            <a:endParaRPr lang="ru-RU" dirty="0"/>
          </a:p>
        </p:txBody>
      </p:sp>
      <p:sp>
        <p:nvSpPr>
          <p:cNvPr id="8" name="Текст 16">
            <a:extLst>
              <a:ext uri="{FF2B5EF4-FFF2-40B4-BE49-F238E27FC236}">
                <a16:creationId xmlns:a16="http://schemas.microsoft.com/office/drawing/2014/main" xmlns="" id="{4AEE6329-1759-67EB-E569-B50169811558}"/>
              </a:ext>
            </a:extLst>
          </p:cNvPr>
          <p:cNvSpPr>
            <a:spLocks noGrp="1"/>
          </p:cNvSpPr>
          <p:nvPr>
            <p:ph type="body" sz="quarter" idx="11" hasCustomPrompt="1"/>
          </p:nvPr>
        </p:nvSpPr>
        <p:spPr>
          <a:xfrm>
            <a:off x="600403" y="5684119"/>
            <a:ext cx="634954" cy="193819"/>
          </a:xfrm>
          <a:prstGeom prst="rect">
            <a:avLst/>
          </a:prstGeom>
        </p:spPr>
        <p:txBody>
          <a:bodyPr lIns="0" tIns="0" rIns="0" bIns="0"/>
          <a:lstStyle>
            <a:lvl1pPr algn="l">
              <a:defRPr sz="600" b="1" spc="0">
                <a:solidFill>
                  <a:schemeClr val="bg1"/>
                </a:solidFill>
                <a:latin typeface="+mn-lt"/>
              </a:defRPr>
            </a:lvl1pPr>
          </a:lstStyle>
          <a:p>
            <a:pPr lvl="0"/>
            <a:r>
              <a:rPr lang="en" dirty="0"/>
              <a:t>2023</a:t>
            </a:r>
            <a:r>
              <a:rPr lang="ru-RU" dirty="0"/>
              <a:t> Г.</a:t>
            </a:r>
          </a:p>
        </p:txBody>
      </p:sp>
    </p:spTree>
    <p:extLst>
      <p:ext uri="{BB962C8B-B14F-4D97-AF65-F5344CB8AC3E}">
        <p14:creationId xmlns:p14="http://schemas.microsoft.com/office/powerpoint/2010/main" val="799475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Титульный слайд 7">
    <p:spTree>
      <p:nvGrpSpPr>
        <p:cNvPr id="1" name=""/>
        <p:cNvGrpSpPr/>
        <p:nvPr/>
      </p:nvGrpSpPr>
      <p:grpSpPr>
        <a:xfrm>
          <a:off x="0" y="0"/>
          <a:ext cx="0" cy="0"/>
          <a:chOff x="0" y="0"/>
          <a:chExt cx="0" cy="0"/>
        </a:xfrm>
      </p:grpSpPr>
      <p:sp>
        <p:nvSpPr>
          <p:cNvPr id="4" name="Рисунок 7">
            <a:extLst>
              <a:ext uri="{FF2B5EF4-FFF2-40B4-BE49-F238E27FC236}">
                <a16:creationId xmlns:a16="http://schemas.microsoft.com/office/drawing/2014/main" xmlns="" id="{0AD1784A-0D56-43FD-AA66-A393A6E38872}"/>
              </a:ext>
            </a:extLst>
          </p:cNvPr>
          <p:cNvSpPr>
            <a:spLocks noGrp="1"/>
          </p:cNvSpPr>
          <p:nvPr>
            <p:ph type="pic" sz="quarter" idx="12" hasCustomPrompt="1"/>
          </p:nvPr>
        </p:nvSpPr>
        <p:spPr>
          <a:xfrm>
            <a:off x="0" y="0"/>
            <a:ext cx="12192000" cy="4322618"/>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a:p>
            <a:endParaRPr lang="ru-RU" dirty="0"/>
          </a:p>
        </p:txBody>
      </p:sp>
      <p:sp>
        <p:nvSpPr>
          <p:cNvPr id="5" name="Прямоугольник 4">
            <a:extLst>
              <a:ext uri="{FF2B5EF4-FFF2-40B4-BE49-F238E27FC236}">
                <a16:creationId xmlns:a16="http://schemas.microsoft.com/office/drawing/2014/main" xmlns="" id="{2B63D888-A70B-8F31-D58C-04702F209CFC}"/>
              </a:ext>
            </a:extLst>
          </p:cNvPr>
          <p:cNvSpPr/>
          <p:nvPr userDrawn="1"/>
        </p:nvSpPr>
        <p:spPr>
          <a:xfrm>
            <a:off x="0" y="4322631"/>
            <a:ext cx="12192000" cy="2570431"/>
          </a:xfrm>
          <a:prstGeom prst="rect">
            <a:avLst/>
          </a:prstGeom>
          <a:solidFill>
            <a:srgbClr val="0044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sz="908"/>
          </a:p>
        </p:txBody>
      </p:sp>
      <p:sp>
        <p:nvSpPr>
          <p:cNvPr id="6" name="Заголовок 11">
            <a:extLst>
              <a:ext uri="{FF2B5EF4-FFF2-40B4-BE49-F238E27FC236}">
                <a16:creationId xmlns:a16="http://schemas.microsoft.com/office/drawing/2014/main" xmlns="" id="{21370923-9267-5394-AF66-8B8F37F16BA4}"/>
              </a:ext>
            </a:extLst>
          </p:cNvPr>
          <p:cNvSpPr>
            <a:spLocks noGrp="1"/>
          </p:cNvSpPr>
          <p:nvPr>
            <p:ph type="title" hasCustomPrompt="1"/>
          </p:nvPr>
        </p:nvSpPr>
        <p:spPr>
          <a:xfrm>
            <a:off x="571164" y="4656946"/>
            <a:ext cx="9089871" cy="1595290"/>
          </a:xfrm>
          <a:prstGeom prst="rect">
            <a:avLst/>
          </a:prstGeom>
        </p:spPr>
        <p:txBody>
          <a:bodyPr lIns="0" tIns="0" rIns="0" bIns="0"/>
          <a:lstStyle>
            <a:lvl1pPr>
              <a:defRPr sz="4000" b="1">
                <a:solidFill>
                  <a:schemeClr val="bg1"/>
                </a:solidFill>
                <a:latin typeface="+mj-lt"/>
              </a:defRPr>
            </a:lvl1pPr>
          </a:lstStyle>
          <a:p>
            <a:r>
              <a:rPr lang="en-US" dirty="0"/>
              <a:t>LOREM IPSUM DOLOR SIT AMET CONSE</a:t>
            </a:r>
            <a:endParaRPr lang="ru-RU" dirty="0"/>
          </a:p>
        </p:txBody>
      </p:sp>
      <p:pic>
        <p:nvPicPr>
          <p:cNvPr id="10" name="Image 2" descr="preencoded.png">
            <a:extLst>
              <a:ext uri="{FF2B5EF4-FFF2-40B4-BE49-F238E27FC236}">
                <a16:creationId xmlns:a16="http://schemas.microsoft.com/office/drawing/2014/main" xmlns="" id="{C617F625-404D-6BF7-5286-D4634E6C459A}"/>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a:stretch/>
        </p:blipFill>
        <p:spPr>
          <a:xfrm>
            <a:off x="5563071" y="13"/>
            <a:ext cx="6628937" cy="4321605"/>
          </a:xfrm>
          <a:prstGeom prst="rect">
            <a:avLst/>
          </a:prstGeom>
        </p:spPr>
      </p:pic>
      <p:pic>
        <p:nvPicPr>
          <p:cNvPr id="12" name="Image 1" descr="preencoded.png">
            <a:extLst>
              <a:ext uri="{FF2B5EF4-FFF2-40B4-BE49-F238E27FC236}">
                <a16:creationId xmlns:a16="http://schemas.microsoft.com/office/drawing/2014/main" xmlns="" id="{583B4FAE-1B51-4F08-BFF2-5F72FC71CAC9}"/>
              </a:ext>
            </a:extLst>
          </p:cNvPr>
          <p:cNvPicPr>
            <a:picLocks noChangeAspect="1"/>
          </p:cNvPicPr>
          <p:nvPr userDrawn="1"/>
        </p:nvPicPr>
        <p:blipFill>
          <a:blip r:embed="rId5">
            <a:grayscl/>
            <a:extLst>
              <a:ext uri="{96DAC541-7B7A-43D3-8B79-37D633B846F1}">
                <asvg:svgBlip xmlns="" xmlns:asvg="http://schemas.microsoft.com/office/drawing/2016/SVG/main" r:embed="rId6"/>
              </a:ext>
            </a:extLst>
          </a:blip>
          <a:srcRect/>
          <a:stretch/>
        </p:blipFill>
        <p:spPr>
          <a:xfrm>
            <a:off x="590484" y="522852"/>
            <a:ext cx="1989065" cy="433880"/>
          </a:xfrm>
          <a:prstGeom prst="rect">
            <a:avLst/>
          </a:prstGeom>
        </p:spPr>
      </p:pic>
      <p:sp>
        <p:nvSpPr>
          <p:cNvPr id="19" name="Текст 16">
            <a:extLst>
              <a:ext uri="{FF2B5EF4-FFF2-40B4-BE49-F238E27FC236}">
                <a16:creationId xmlns:a16="http://schemas.microsoft.com/office/drawing/2014/main" xmlns="" id="{0FB6142A-E020-40B7-96B1-B8932C464EAD}"/>
              </a:ext>
            </a:extLst>
          </p:cNvPr>
          <p:cNvSpPr>
            <a:spLocks noGrp="1"/>
          </p:cNvSpPr>
          <p:nvPr>
            <p:ph type="body" sz="quarter" idx="11" hasCustomPrompt="1"/>
          </p:nvPr>
        </p:nvSpPr>
        <p:spPr>
          <a:xfrm>
            <a:off x="10942037" y="6407484"/>
            <a:ext cx="634954" cy="193819"/>
          </a:xfrm>
          <a:prstGeom prst="rect">
            <a:avLst/>
          </a:prstGeom>
        </p:spPr>
        <p:txBody>
          <a:bodyPr lIns="0" tIns="0" rIns="0" bIns="0"/>
          <a:lstStyle>
            <a:lvl1pPr algn="r">
              <a:defRPr sz="600" b="1" spc="0">
                <a:solidFill>
                  <a:schemeClr val="bg1"/>
                </a:solidFill>
                <a:latin typeface="+mn-lt"/>
              </a:defRPr>
            </a:lvl1pPr>
          </a:lstStyle>
          <a:p>
            <a:pPr lvl="0"/>
            <a:r>
              <a:rPr lang="en" dirty="0"/>
              <a:t>2023</a:t>
            </a:r>
            <a:r>
              <a:rPr lang="ru-RU" dirty="0"/>
              <a:t> Г.</a:t>
            </a:r>
          </a:p>
        </p:txBody>
      </p:sp>
      <p:cxnSp>
        <p:nvCxnSpPr>
          <p:cNvPr id="20" name="Прямая соединительная линия 19">
            <a:extLst>
              <a:ext uri="{FF2B5EF4-FFF2-40B4-BE49-F238E27FC236}">
                <a16:creationId xmlns:a16="http://schemas.microsoft.com/office/drawing/2014/main" xmlns="" id="{C0C20B0A-3499-422F-82D7-9D18973DE67C}"/>
              </a:ext>
            </a:extLst>
          </p:cNvPr>
          <p:cNvCxnSpPr>
            <a:cxnSpLocks/>
          </p:cNvCxnSpPr>
          <p:nvPr userDrawn="1"/>
        </p:nvCxnSpPr>
        <p:spPr>
          <a:xfrm>
            <a:off x="2654914" y="6453933"/>
            <a:ext cx="8202718"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1" name="Текст 16">
            <a:extLst>
              <a:ext uri="{FF2B5EF4-FFF2-40B4-BE49-F238E27FC236}">
                <a16:creationId xmlns:a16="http://schemas.microsoft.com/office/drawing/2014/main" xmlns="" id="{219B18DA-3FD8-45F2-ACC2-A159D415EBB5}"/>
              </a:ext>
            </a:extLst>
          </p:cNvPr>
          <p:cNvSpPr>
            <a:spLocks noGrp="1"/>
          </p:cNvSpPr>
          <p:nvPr>
            <p:ph type="body" sz="quarter" idx="13" hasCustomPrompt="1"/>
          </p:nvPr>
        </p:nvSpPr>
        <p:spPr>
          <a:xfrm>
            <a:off x="571164" y="6407484"/>
            <a:ext cx="9697403" cy="229539"/>
          </a:xfrm>
          <a:prstGeom prst="rect">
            <a:avLst/>
          </a:prstGeom>
        </p:spPr>
        <p:txBody>
          <a:bodyPr lIns="0" tIns="0" rIns="0" bIns="0"/>
          <a:lstStyle>
            <a:lvl1pPr>
              <a:defRPr sz="600" b="1" spc="0">
                <a:solidFill>
                  <a:schemeClr val="bg1"/>
                </a:solidFill>
                <a:highlight>
                  <a:srgbClr val="004494"/>
                </a:highlight>
                <a:latin typeface="+mn-lt"/>
              </a:defRPr>
            </a:lvl1pPr>
          </a:lstStyle>
          <a:p>
            <a:pPr lvl="0"/>
            <a:r>
              <a:rPr lang="en" dirty="0"/>
              <a:t>LOREM IPSUM DOLOR SIT AMET CONSE</a:t>
            </a:r>
            <a:endParaRPr lang="ru-RU" dirty="0"/>
          </a:p>
        </p:txBody>
      </p:sp>
    </p:spTree>
    <p:extLst>
      <p:ext uri="{BB962C8B-B14F-4D97-AF65-F5344CB8AC3E}">
        <p14:creationId xmlns:p14="http://schemas.microsoft.com/office/powerpoint/2010/main" val="3656525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Титульный слайд 8">
    <p:spTree>
      <p:nvGrpSpPr>
        <p:cNvPr id="1" name=""/>
        <p:cNvGrpSpPr/>
        <p:nvPr/>
      </p:nvGrpSpPr>
      <p:grpSpPr>
        <a:xfrm>
          <a:off x="0" y="0"/>
          <a:ext cx="0" cy="0"/>
          <a:chOff x="0" y="0"/>
          <a:chExt cx="0" cy="0"/>
        </a:xfrm>
      </p:grpSpPr>
      <p:sp>
        <p:nvSpPr>
          <p:cNvPr id="4" name="Рисунок 7">
            <a:extLst>
              <a:ext uri="{FF2B5EF4-FFF2-40B4-BE49-F238E27FC236}">
                <a16:creationId xmlns:a16="http://schemas.microsoft.com/office/drawing/2014/main" xmlns="" id="{CEA86E5B-9AB2-FAE4-1734-89825EC9CF35}"/>
              </a:ext>
            </a:extLst>
          </p:cNvPr>
          <p:cNvSpPr>
            <a:spLocks noGrp="1"/>
          </p:cNvSpPr>
          <p:nvPr>
            <p:ph type="pic" sz="quarter" idx="12" hasCustomPrompt="1"/>
          </p:nvPr>
        </p:nvSpPr>
        <p:spPr>
          <a:xfrm>
            <a:off x="8" y="0"/>
            <a:ext cx="12191999" cy="6858000"/>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spTree>
    <p:extLst>
      <p:ext uri="{BB962C8B-B14F-4D97-AF65-F5344CB8AC3E}">
        <p14:creationId xmlns:p14="http://schemas.microsoft.com/office/powerpoint/2010/main" val="1113958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Титульный слайд с 1 фото">
    <p:spTree>
      <p:nvGrpSpPr>
        <p:cNvPr id="1" name=""/>
        <p:cNvGrpSpPr/>
        <p:nvPr/>
      </p:nvGrpSpPr>
      <p:grpSpPr>
        <a:xfrm>
          <a:off x="0" y="0"/>
          <a:ext cx="0" cy="0"/>
          <a:chOff x="0" y="0"/>
          <a:chExt cx="0" cy="0"/>
        </a:xfrm>
      </p:grpSpPr>
      <p:sp>
        <p:nvSpPr>
          <p:cNvPr id="3" name="Рисунок 7">
            <a:extLst>
              <a:ext uri="{FF2B5EF4-FFF2-40B4-BE49-F238E27FC236}">
                <a16:creationId xmlns:a16="http://schemas.microsoft.com/office/drawing/2014/main" xmlns="" id="{6974782D-91BF-1E94-5D3E-6E7A452A75A3}"/>
              </a:ext>
            </a:extLst>
          </p:cNvPr>
          <p:cNvSpPr>
            <a:spLocks noGrp="1"/>
          </p:cNvSpPr>
          <p:nvPr>
            <p:ph type="pic" sz="quarter" idx="12" hasCustomPrompt="1"/>
          </p:nvPr>
        </p:nvSpPr>
        <p:spPr>
          <a:xfrm>
            <a:off x="8" y="0"/>
            <a:ext cx="12191999" cy="6858000"/>
          </a:xfrm>
          <a:prstGeom prst="rect">
            <a:avLst/>
          </a:prstGeom>
          <a:blipFill>
            <a:blip r:embed="rId2"/>
            <a:tile tx="0" ty="0" sx="100000" sy="100000" flip="none" algn="tl"/>
          </a:blipFill>
        </p:spPr>
        <p:txBody>
          <a:bodyPr anchor="ctr"/>
          <a:lstStyle>
            <a:lvl1pPr algn="ctr">
              <a:defRPr b="1">
                <a:solidFill>
                  <a:srgbClr val="004494"/>
                </a:solidFill>
                <a:latin typeface="+mn-lt"/>
              </a:defRPr>
            </a:lvl1pPr>
          </a:lstStyle>
          <a:p>
            <a:pPr marL="0" marR="0" lvl="0" indent="0" algn="ctr" defTabSz="914446" rtl="0" eaLnBrk="1" fontAlgn="auto" latinLnBrk="0" hangingPunct="1">
              <a:lnSpc>
                <a:spcPct val="100000"/>
              </a:lnSpc>
              <a:spcBef>
                <a:spcPts val="0"/>
              </a:spcBef>
              <a:spcAft>
                <a:spcPts val="0"/>
              </a:spcAft>
              <a:buClr>
                <a:srgbClr val="000000"/>
              </a:buClr>
              <a:buSzTx/>
              <a:buFont typeface="Arial"/>
              <a:buNone/>
              <a:tabLst/>
              <a:defRPr/>
            </a:pPr>
            <a:r>
              <a:rPr lang="ru-RU" dirty="0"/>
              <a:t>Вставьте изображение или фотографию</a:t>
            </a:r>
          </a:p>
        </p:txBody>
      </p:sp>
      <p:pic>
        <p:nvPicPr>
          <p:cNvPr id="4" name="Image 1" descr="preencoded.png">
            <a:extLst>
              <a:ext uri="{FF2B5EF4-FFF2-40B4-BE49-F238E27FC236}">
                <a16:creationId xmlns:a16="http://schemas.microsoft.com/office/drawing/2014/main" xmlns="" id="{908EFA93-BEE1-8E9C-DAD3-03B86F5C43DF}"/>
              </a:ext>
            </a:extLst>
          </p:cNvPr>
          <p:cNvPicPr>
            <a:picLocks noChangeAspect="1"/>
          </p:cNvPicPr>
          <p:nvPr userDrawn="1"/>
        </p:nvPicPr>
        <p:blipFill>
          <a:blip r:embed="rId3">
            <a:extLst>
              <a:ext uri="{96DAC541-7B7A-43D3-8B79-37D633B846F1}">
                <asvg:svgBlip xmlns="" xmlns:asvg="http://schemas.microsoft.com/office/drawing/2016/SVG/main" r:embed="rId4"/>
              </a:ext>
            </a:extLst>
          </a:blip>
          <a:srcRect/>
          <a:stretch/>
        </p:blipFill>
        <p:spPr>
          <a:xfrm>
            <a:off x="726750" y="522852"/>
            <a:ext cx="2448080" cy="433880"/>
          </a:xfrm>
          <a:prstGeom prst="rect">
            <a:avLst/>
          </a:prstGeom>
        </p:spPr>
      </p:pic>
      <p:sp>
        <p:nvSpPr>
          <p:cNvPr id="7" name="Рисунок 2">
            <a:extLst>
              <a:ext uri="{FF2B5EF4-FFF2-40B4-BE49-F238E27FC236}">
                <a16:creationId xmlns:a16="http://schemas.microsoft.com/office/drawing/2014/main" xmlns="" id="{9A91055E-567B-6CD6-7A67-3F0782FF9E91}"/>
              </a:ext>
            </a:extLst>
          </p:cNvPr>
          <p:cNvSpPr>
            <a:spLocks noGrp="1"/>
          </p:cNvSpPr>
          <p:nvPr>
            <p:ph type="pic" sz="quarter" idx="13" hasCustomPrompt="1"/>
          </p:nvPr>
        </p:nvSpPr>
        <p:spPr>
          <a:xfrm>
            <a:off x="589635" y="1457460"/>
            <a:ext cx="1587600" cy="1588116"/>
          </a:xfrm>
          <a:prstGeom prst="ellipse">
            <a:avLst/>
          </a:prstGeom>
        </p:spPr>
        <p:txBody>
          <a:bodyPr anchor="ctr"/>
          <a:lstStyle>
            <a:lvl1pPr algn="ctr">
              <a:defRPr sz="700" b="1">
                <a:latin typeface="+mn-lt"/>
              </a:defRPr>
            </a:lvl1pPr>
          </a:lstStyle>
          <a:p>
            <a:r>
              <a:rPr lang="ru-RU" dirty="0"/>
              <a:t>Фото сотрудника</a:t>
            </a:r>
          </a:p>
        </p:txBody>
      </p:sp>
      <p:sp>
        <p:nvSpPr>
          <p:cNvPr id="8" name="Текст 16">
            <a:extLst>
              <a:ext uri="{FF2B5EF4-FFF2-40B4-BE49-F238E27FC236}">
                <a16:creationId xmlns:a16="http://schemas.microsoft.com/office/drawing/2014/main" xmlns="" id="{67DDF1BE-CAED-F6B2-CBAF-7E3B1BBB2525}"/>
              </a:ext>
            </a:extLst>
          </p:cNvPr>
          <p:cNvSpPr>
            <a:spLocks noGrp="1"/>
          </p:cNvSpPr>
          <p:nvPr>
            <p:ph type="body" sz="quarter" idx="14" hasCustomPrompt="1"/>
          </p:nvPr>
        </p:nvSpPr>
        <p:spPr>
          <a:xfrm>
            <a:off x="589635" y="3213002"/>
            <a:ext cx="3403814" cy="223558"/>
          </a:xfrm>
          <a:prstGeom prst="rect">
            <a:avLst/>
          </a:prstGeom>
        </p:spPr>
        <p:txBody>
          <a:bodyPr lIns="0" tIns="0" rIns="0" bIns="0"/>
          <a:lstStyle>
            <a:lvl1pPr>
              <a:defRPr sz="1400" b="1" spc="0">
                <a:solidFill>
                  <a:schemeClr val="bg1"/>
                </a:solidFill>
                <a:latin typeface="+mj-lt"/>
              </a:defRPr>
            </a:lvl1pPr>
          </a:lstStyle>
          <a:p>
            <a:pPr lvl="0"/>
            <a:r>
              <a:rPr lang="ru-RU" dirty="0"/>
              <a:t>Фамилия И. О.</a:t>
            </a:r>
          </a:p>
        </p:txBody>
      </p:sp>
      <p:sp>
        <p:nvSpPr>
          <p:cNvPr id="9" name="Текст 16">
            <a:extLst>
              <a:ext uri="{FF2B5EF4-FFF2-40B4-BE49-F238E27FC236}">
                <a16:creationId xmlns:a16="http://schemas.microsoft.com/office/drawing/2014/main" xmlns="" id="{72C359C5-2827-EE50-64E1-2B86D412449F}"/>
              </a:ext>
            </a:extLst>
          </p:cNvPr>
          <p:cNvSpPr>
            <a:spLocks noGrp="1"/>
          </p:cNvSpPr>
          <p:nvPr>
            <p:ph type="body" sz="quarter" idx="15" hasCustomPrompt="1"/>
          </p:nvPr>
        </p:nvSpPr>
        <p:spPr>
          <a:xfrm>
            <a:off x="589635" y="3537310"/>
            <a:ext cx="3403814" cy="223558"/>
          </a:xfrm>
          <a:prstGeom prst="rect">
            <a:avLst/>
          </a:prstGeom>
        </p:spPr>
        <p:txBody>
          <a:bodyPr lIns="0" tIns="0" rIns="0" bIns="0"/>
          <a:lstStyle>
            <a:lvl1pPr>
              <a:defRPr sz="900" b="0" spc="0">
                <a:solidFill>
                  <a:schemeClr val="bg1"/>
                </a:solidFill>
                <a:latin typeface="+mn-lt"/>
              </a:defRPr>
            </a:lvl1pPr>
          </a:lstStyle>
          <a:p>
            <a:pPr lvl="0"/>
            <a:r>
              <a:rPr lang="ru-RU" dirty="0"/>
              <a:t>Должность сотрудника</a:t>
            </a:r>
          </a:p>
        </p:txBody>
      </p:sp>
      <p:sp>
        <p:nvSpPr>
          <p:cNvPr id="10" name="Текст 16">
            <a:extLst>
              <a:ext uri="{FF2B5EF4-FFF2-40B4-BE49-F238E27FC236}">
                <a16:creationId xmlns:a16="http://schemas.microsoft.com/office/drawing/2014/main" xmlns="" id="{C9C0926F-8A22-4829-A8BC-4FBE18FF5D76}"/>
              </a:ext>
            </a:extLst>
          </p:cNvPr>
          <p:cNvSpPr>
            <a:spLocks noGrp="1"/>
          </p:cNvSpPr>
          <p:nvPr>
            <p:ph type="body" sz="quarter" idx="10" hasCustomPrompt="1"/>
          </p:nvPr>
        </p:nvSpPr>
        <p:spPr>
          <a:xfrm>
            <a:off x="589635" y="6017139"/>
            <a:ext cx="3403814" cy="223558"/>
          </a:xfrm>
          <a:prstGeom prst="rect">
            <a:avLst/>
          </a:prstGeom>
        </p:spPr>
        <p:txBody>
          <a:bodyPr lIns="0" tIns="0" rIns="0" bIns="0"/>
          <a:lstStyle>
            <a:lvl1pPr>
              <a:defRPr sz="600" b="1" spc="0">
                <a:solidFill>
                  <a:schemeClr val="bg1"/>
                </a:solidFill>
                <a:latin typeface="+mn-lt"/>
              </a:defRPr>
            </a:lvl1pPr>
          </a:lstStyle>
          <a:p>
            <a:pPr lvl="0"/>
            <a:r>
              <a:rPr lang="en" dirty="0"/>
              <a:t>LOREM IPSUM DOLOR SIT AMET CONSE</a:t>
            </a:r>
            <a:endParaRPr lang="ru-RU" dirty="0"/>
          </a:p>
        </p:txBody>
      </p:sp>
      <p:sp>
        <p:nvSpPr>
          <p:cNvPr id="11" name="Текст 16">
            <a:extLst>
              <a:ext uri="{FF2B5EF4-FFF2-40B4-BE49-F238E27FC236}">
                <a16:creationId xmlns:a16="http://schemas.microsoft.com/office/drawing/2014/main" xmlns="" id="{CD83EEFA-C325-4A6D-BD9F-EA40095634D7}"/>
              </a:ext>
            </a:extLst>
          </p:cNvPr>
          <p:cNvSpPr>
            <a:spLocks noGrp="1"/>
          </p:cNvSpPr>
          <p:nvPr>
            <p:ph type="body" sz="quarter" idx="11" hasCustomPrompt="1"/>
          </p:nvPr>
        </p:nvSpPr>
        <p:spPr>
          <a:xfrm>
            <a:off x="587375" y="6240710"/>
            <a:ext cx="634954" cy="193819"/>
          </a:xfrm>
          <a:prstGeom prst="rect">
            <a:avLst/>
          </a:prstGeom>
        </p:spPr>
        <p:txBody>
          <a:bodyPr lIns="0" tIns="0" rIns="0" bIns="0"/>
          <a:lstStyle>
            <a:lvl1pPr algn="l">
              <a:defRPr sz="600" b="1" spc="0">
                <a:solidFill>
                  <a:schemeClr val="bg1"/>
                </a:solidFill>
                <a:latin typeface="+mn-lt"/>
              </a:defRPr>
            </a:lvl1pPr>
          </a:lstStyle>
          <a:p>
            <a:pPr lvl="0"/>
            <a:r>
              <a:rPr lang="en" dirty="0"/>
              <a:t>2023</a:t>
            </a:r>
            <a:r>
              <a:rPr lang="ru-RU" dirty="0"/>
              <a:t> Г.</a:t>
            </a:r>
          </a:p>
        </p:txBody>
      </p:sp>
    </p:spTree>
    <p:extLst>
      <p:ext uri="{BB962C8B-B14F-4D97-AF65-F5344CB8AC3E}">
        <p14:creationId xmlns:p14="http://schemas.microsoft.com/office/powerpoint/2010/main" val="2016776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29" Type="http://schemas.openxmlformats.org/officeDocument/2006/relationships/slideLayout" Target="../slideLayouts/slideLayout46.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32" Type="http://schemas.openxmlformats.org/officeDocument/2006/relationships/theme" Target="../theme/theme2.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31" Type="http://schemas.openxmlformats.org/officeDocument/2006/relationships/slideLayout" Target="../slideLayouts/slideLayout48.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25" r:id="rId7"/>
    <p:sldLayoutId id="2147483706" r:id="rId8"/>
    <p:sldLayoutId id="2147483734" r:id="rId9"/>
    <p:sldLayoutId id="2147483727" r:id="rId10"/>
    <p:sldLayoutId id="2147483726" r:id="rId11"/>
    <p:sldLayoutId id="2147483767" r:id="rId12"/>
    <p:sldLayoutId id="2147483769" r:id="rId13"/>
    <p:sldLayoutId id="2147483770" r:id="rId14"/>
    <p:sldLayoutId id="2147483771" r:id="rId15"/>
    <p:sldLayoutId id="2147483772" r:id="rId16"/>
    <p:sldLayoutId id="2147483773" r:id="rId17"/>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70" userDrawn="1">
          <p15:clr>
            <a:srgbClr val="F26B43"/>
          </p15:clr>
        </p15:guide>
        <p15:guide id="4" pos="731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Tree>
    <p:extLst>
      <p:ext uri="{BB962C8B-B14F-4D97-AF65-F5344CB8AC3E}">
        <p14:creationId xmlns:p14="http://schemas.microsoft.com/office/powerpoint/2010/main" val="3153579457"/>
      </p:ext>
    </p:extLst>
  </p:cSld>
  <p:clrMap bg1="lt1" tx1="dk1" bg2="dk2" tx2="lt2" accent1="accent1" accent2="accent2" accent3="accent3" accent4="accent4" accent5="accent5" accent6="accent6" hlink="hlink" folHlink="folHlink"/>
  <p:sldLayoutIdLst>
    <p:sldLayoutId id="2147483735" r:id="rId1"/>
    <p:sldLayoutId id="2147483739" r:id="rId2"/>
    <p:sldLayoutId id="2147483736" r:id="rId3"/>
    <p:sldLayoutId id="2147483737" r:id="rId4"/>
    <p:sldLayoutId id="2147483738"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 id="2147483748" r:id="rId14"/>
    <p:sldLayoutId id="2147483749" r:id="rId15"/>
    <p:sldLayoutId id="2147483750" r:id="rId16"/>
    <p:sldLayoutId id="2147483751" r:id="rId17"/>
    <p:sldLayoutId id="2147483752" r:id="rId18"/>
    <p:sldLayoutId id="2147483753" r:id="rId19"/>
    <p:sldLayoutId id="2147483754" r:id="rId20"/>
    <p:sldLayoutId id="2147483755" r:id="rId21"/>
    <p:sldLayoutId id="2147483756" r:id="rId22"/>
    <p:sldLayoutId id="2147483757" r:id="rId23"/>
    <p:sldLayoutId id="2147483758" r:id="rId24"/>
    <p:sldLayoutId id="2147483759" r:id="rId25"/>
    <p:sldLayoutId id="2147483760" r:id="rId26"/>
    <p:sldLayoutId id="2147483761" r:id="rId27"/>
    <p:sldLayoutId id="2147483762" r:id="rId28"/>
    <p:sldLayoutId id="2147483763" r:id="rId29"/>
    <p:sldLayoutId id="2147483764" r:id="rId30"/>
    <p:sldLayoutId id="2147483765" r:id="rId31"/>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4064" userDrawn="1">
          <p15:clr>
            <a:srgbClr val="F26B43"/>
          </p15:clr>
        </p15:guide>
        <p15:guide id="2" orient="horz" pos="4160" userDrawn="1">
          <p15:clr>
            <a:srgbClr val="F26B43"/>
          </p15:clr>
        </p15:guide>
        <p15:guide id="4" pos="7310" userDrawn="1">
          <p15:clr>
            <a:srgbClr val="F26B43"/>
          </p15:clr>
        </p15:guide>
        <p15:guide id="5" pos="370" userDrawn="1">
          <p15:clr>
            <a:srgbClr val="F26B43"/>
          </p15:clr>
        </p15:guide>
        <p15:guide id="6" orient="horz" pos="4320" userDrawn="1">
          <p15:clr>
            <a:srgbClr val="F26B43"/>
          </p15:clr>
        </p15:guide>
        <p15:guide id="7" orient="horz" userDrawn="1">
          <p15:clr>
            <a:srgbClr val="F26B43"/>
          </p15:clr>
        </p15:guide>
        <p15:guide id="8" userDrawn="1">
          <p15:clr>
            <a:srgbClr val="F26B43"/>
          </p15:clr>
        </p15:guide>
        <p15:guide id="9" pos="7680" userDrawn="1">
          <p15:clr>
            <a:srgbClr val="F26B43"/>
          </p15:clr>
        </p15:guide>
        <p15:guide id="10" orient="horz" pos="731" userDrawn="1">
          <p15:clr>
            <a:srgbClr val="F26B43"/>
          </p15:clr>
        </p15:guide>
        <p15:guide id="11" orient="horz" pos="958" userDrawn="1">
          <p15:clr>
            <a:srgbClr val="F26B43"/>
          </p15:clr>
        </p15:guide>
        <p15:guide id="12" pos="1345" userDrawn="1">
          <p15:clr>
            <a:srgbClr val="F26B43"/>
          </p15:clr>
        </p15:guide>
        <p15:guide id="13" pos="1572" userDrawn="1">
          <p15:clr>
            <a:srgbClr val="F26B43"/>
          </p15:clr>
        </p15:guide>
        <p15:guide id="14" pos="2525" userDrawn="1">
          <p15:clr>
            <a:srgbClr val="F26B43"/>
          </p15:clr>
        </p15:guide>
        <p15:guide id="15" pos="2751" userDrawn="1">
          <p15:clr>
            <a:srgbClr val="F26B43"/>
          </p15:clr>
        </p15:guide>
        <p15:guide id="16" pos="3727" userDrawn="1">
          <p15:clr>
            <a:srgbClr val="F26B43"/>
          </p15:clr>
        </p15:guide>
        <p15:guide id="17" pos="3953" userDrawn="1">
          <p15:clr>
            <a:srgbClr val="F26B43"/>
          </p15:clr>
        </p15:guide>
        <p15:guide id="18" pos="4929" userDrawn="1">
          <p15:clr>
            <a:srgbClr val="F26B43"/>
          </p15:clr>
        </p15:guide>
        <p15:guide id="19" pos="5155" userDrawn="1">
          <p15:clr>
            <a:srgbClr val="F26B43"/>
          </p15:clr>
        </p15:guide>
        <p15:guide id="20" pos="6131" userDrawn="1">
          <p15:clr>
            <a:srgbClr val="F26B43"/>
          </p15:clr>
        </p15:guide>
        <p15:guide id="21" pos="6335" userDrawn="1">
          <p15:clr>
            <a:srgbClr val="F26B43"/>
          </p15:clr>
        </p15:guide>
        <p15:guide id="22" orient="horz" pos="34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jpeg"/><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23.jpe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Прямоугольник 17"/>
          <p:cNvSpPr/>
          <p:nvPr/>
        </p:nvSpPr>
        <p:spPr>
          <a:xfrm>
            <a:off x="419099" y="6143625"/>
            <a:ext cx="8692244" cy="609600"/>
          </a:xfrm>
          <a:prstGeom prst="rect">
            <a:avLst/>
          </a:prstGeom>
          <a:solidFill>
            <a:srgbClr val="0044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5" name="Рисунок 14"/>
          <p:cNvPicPr>
            <a:picLocks noGrp="1" noChangeAspect="1"/>
          </p:cNvPicPr>
          <p:nvPr>
            <p:ph type="pic" sz="quarter" idx="12"/>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t="13339" b="13339"/>
          <a:stretch>
            <a:fillRect/>
          </a:stretch>
        </p:blipFill>
        <p:spPr/>
      </p:pic>
      <p:sp>
        <p:nvSpPr>
          <p:cNvPr id="9" name="Заголовок 8"/>
          <p:cNvSpPr>
            <a:spLocks noGrp="1"/>
          </p:cNvSpPr>
          <p:nvPr>
            <p:ph type="title"/>
          </p:nvPr>
        </p:nvSpPr>
        <p:spPr>
          <a:xfrm>
            <a:off x="571164" y="2105347"/>
            <a:ext cx="9206796" cy="1970585"/>
          </a:xfrm>
        </p:spPr>
        <p:txBody>
          <a:bodyPr/>
          <a:lstStyle/>
          <a:p>
            <a:r>
              <a:rPr lang="ru-RU" altLang="ru-RU" sz="4400" dirty="0" smtClean="0">
                <a:latin typeface="Verdana" panose="020B0604030504040204" pitchFamily="34" charset="0"/>
              </a:rPr>
              <a:t>Лекция №3.</a:t>
            </a:r>
            <a:br>
              <a:rPr lang="ru-RU" altLang="ru-RU" sz="4400" dirty="0" smtClean="0">
                <a:latin typeface="Verdana" panose="020B0604030504040204" pitchFamily="34" charset="0"/>
              </a:rPr>
            </a:br>
            <a:r>
              <a:rPr lang="ru-RU" altLang="ru-RU" sz="4400" dirty="0" smtClean="0">
                <a:latin typeface="Verdana" panose="020B0604030504040204" pitchFamily="34" charset="0"/>
              </a:rPr>
              <a:t>Основные </a:t>
            </a:r>
            <a:r>
              <a:rPr lang="ru-RU" altLang="ru-RU" sz="4400" dirty="0">
                <a:latin typeface="Verdana" panose="020B0604030504040204" pitchFamily="34" charset="0"/>
              </a:rPr>
              <a:t>модели машинного обучения:</a:t>
            </a:r>
            <a:br>
              <a:rPr lang="ru-RU" altLang="ru-RU" sz="4400" dirty="0">
                <a:latin typeface="Verdana" panose="020B0604030504040204" pitchFamily="34" charset="0"/>
              </a:rPr>
            </a:br>
            <a:r>
              <a:rPr lang="ru-RU" altLang="ru-RU" sz="4400" dirty="0">
                <a:latin typeface="Verdana" panose="020B0604030504040204" pitchFamily="34" charset="0"/>
              </a:rPr>
              <a:t>Линейная регрессия, дерево решений и </a:t>
            </a:r>
            <a:r>
              <a:rPr lang="ru-RU" altLang="ru-RU" sz="4400" dirty="0" err="1">
                <a:latin typeface="Verdana" panose="020B0604030504040204" pitchFamily="34" charset="0"/>
              </a:rPr>
              <a:t>бустинг</a:t>
            </a:r>
            <a:endParaRPr lang="ru-RU" sz="4400" dirty="0"/>
          </a:p>
        </p:txBody>
      </p:sp>
      <p:sp>
        <p:nvSpPr>
          <p:cNvPr id="10" name="Текст 9"/>
          <p:cNvSpPr>
            <a:spLocks noGrp="1"/>
          </p:cNvSpPr>
          <p:nvPr>
            <p:ph type="body" sz="quarter" idx="11"/>
          </p:nvPr>
        </p:nvSpPr>
        <p:spPr/>
        <p:txBody>
          <a:bodyPr/>
          <a:lstStyle/>
          <a:p>
            <a:r>
              <a:rPr lang="ru-RU" dirty="0"/>
              <a:t>2025  Г.</a:t>
            </a:r>
          </a:p>
        </p:txBody>
      </p:sp>
      <p:sp>
        <p:nvSpPr>
          <p:cNvPr id="12" name="Текст 11"/>
          <p:cNvSpPr>
            <a:spLocks noGrp="1"/>
          </p:cNvSpPr>
          <p:nvPr>
            <p:ph type="body" sz="quarter" idx="13"/>
          </p:nvPr>
        </p:nvSpPr>
        <p:spPr>
          <a:xfrm>
            <a:off x="571164" y="6246566"/>
            <a:ext cx="9697403" cy="229539"/>
          </a:xfrm>
        </p:spPr>
        <p:txBody>
          <a:bodyPr/>
          <a:lstStyle/>
          <a:p>
            <a:pPr>
              <a:lnSpc>
                <a:spcPct val="150000"/>
              </a:lnSpc>
            </a:pPr>
            <a:r>
              <a:rPr lang="ru-RU" altLang="ru-RU" sz="900" dirty="0">
                <a:latin typeface="Verdana" panose="020B0604030504040204" pitchFamily="34" charset="0"/>
              </a:rPr>
              <a:t>ГРУППА МАШИННОГО ОБУЧЕНИЯ ООО «ММК-ИНФОРМСЕРВИС»</a:t>
            </a:r>
          </a:p>
          <a:p>
            <a:pPr>
              <a:lnSpc>
                <a:spcPct val="150000"/>
              </a:lnSpc>
            </a:pPr>
            <a:endParaRPr lang="ru-RU" sz="700" dirty="0"/>
          </a:p>
        </p:txBody>
      </p:sp>
      <p:pic>
        <p:nvPicPr>
          <p:cNvPr id="16" name="Рисунок 15">
            <a:extLst>
              <a:ext uri="{FF2B5EF4-FFF2-40B4-BE49-F238E27FC236}">
                <a16:creationId xmlns:a16="http://schemas.microsoft.com/office/drawing/2014/main" xmlns="" id="{B3607629-41BE-4E9F-9712-3FAD284183EA}"/>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658229" y="645599"/>
            <a:ext cx="2078702" cy="450046"/>
          </a:xfrm>
          <a:prstGeom prst="rect">
            <a:avLst/>
          </a:prstGeom>
        </p:spPr>
      </p:pic>
    </p:spTree>
    <p:extLst>
      <p:ext uri="{BB962C8B-B14F-4D97-AF65-F5344CB8AC3E}">
        <p14:creationId xmlns:p14="http://schemas.microsoft.com/office/powerpoint/2010/main" val="3234629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437F472F-188B-8F9C-6456-6C596FCA4E6A}"/>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xmlns="" id="{BB8BCD3F-ABB2-B0CB-B8F8-1FD6DFB3F2A5}"/>
              </a:ext>
            </a:extLst>
          </p:cNvPr>
          <p:cNvSpPr txBox="1">
            <a:spLocks noGrp="1"/>
          </p:cNvSpPr>
          <p:nvPr>
            <p:ph type="title"/>
          </p:nvPr>
        </p:nvSpPr>
        <p:spPr>
          <a:xfrm>
            <a:off x="572187" y="474717"/>
            <a:ext cx="11035044" cy="782907"/>
          </a:xfrm>
          <a:prstGeom prst="rect">
            <a:avLst/>
          </a:prstGeom>
        </p:spPr>
        <p:txBody>
          <a:bodyPr vert="horz" wrap="square" lIns="0" tIns="13335" rIns="0" bIns="0" rtlCol="0">
            <a:spAutoFit/>
          </a:bodyPr>
          <a:lstStyle/>
          <a:p>
            <a:pPr marL="12700">
              <a:spcBef>
                <a:spcPts val="105"/>
              </a:spcBef>
            </a:pPr>
            <a:r>
              <a:rPr lang="ru-RU" dirty="0" err="1"/>
              <a:t>Бустинг</a:t>
            </a:r>
            <a:r>
              <a:rPr lang="ru-RU" dirty="0"/>
              <a:t> — усиление слабых моделей</a:t>
            </a:r>
            <a:br>
              <a:rPr lang="ru-RU" dirty="0"/>
            </a:br>
            <a:r>
              <a:rPr lang="ru-RU" dirty="0"/>
              <a:t>«Как собрать силу из кучи слабаков»</a:t>
            </a:r>
            <a:endParaRPr spc="-25" dirty="0"/>
          </a:p>
        </p:txBody>
      </p:sp>
      <p:sp>
        <p:nvSpPr>
          <p:cNvPr id="4" name="Текст 3">
            <a:extLst>
              <a:ext uri="{FF2B5EF4-FFF2-40B4-BE49-F238E27FC236}">
                <a16:creationId xmlns:a16="http://schemas.microsoft.com/office/drawing/2014/main" xmlns="" id="{7A13EE66-06F2-DA50-BFDE-59C851E98E1F}"/>
              </a:ext>
            </a:extLst>
          </p:cNvPr>
          <p:cNvSpPr>
            <a:spLocks noGrp="1"/>
          </p:cNvSpPr>
          <p:nvPr>
            <p:ph type="body" sz="quarter" idx="16"/>
          </p:nvPr>
        </p:nvSpPr>
        <p:spPr/>
        <p:txBody>
          <a:bodyPr/>
          <a:lstStyle/>
          <a:p>
            <a:endParaRPr lang="ru-RU"/>
          </a:p>
        </p:txBody>
      </p:sp>
      <p:sp>
        <p:nvSpPr>
          <p:cNvPr id="6" name="TextBox 5">
            <a:extLst>
              <a:ext uri="{FF2B5EF4-FFF2-40B4-BE49-F238E27FC236}">
                <a16:creationId xmlns:a16="http://schemas.microsoft.com/office/drawing/2014/main" xmlns="" id="{98BD0071-B720-7798-3678-EB9A2709546A}"/>
              </a:ext>
            </a:extLst>
          </p:cNvPr>
          <p:cNvSpPr txBox="1"/>
          <p:nvPr/>
        </p:nvSpPr>
        <p:spPr>
          <a:xfrm>
            <a:off x="572187" y="1397675"/>
            <a:ext cx="6127954" cy="2031325"/>
          </a:xfrm>
          <a:prstGeom prst="rect">
            <a:avLst/>
          </a:prstGeom>
          <a:noFill/>
        </p:spPr>
        <p:txBody>
          <a:bodyPr wrap="square">
            <a:spAutoFit/>
          </a:bodyPr>
          <a:lstStyle/>
          <a:p>
            <a:r>
              <a:rPr lang="ru-RU" sz="1400" dirty="0" err="1">
                <a:latin typeface="+mn-lt"/>
              </a:rPr>
              <a:t>Бустинг</a:t>
            </a:r>
            <a:r>
              <a:rPr lang="ru-RU" sz="1400" dirty="0">
                <a:latin typeface="+mn-lt"/>
              </a:rPr>
              <a:t> (</a:t>
            </a:r>
            <a:r>
              <a:rPr lang="en" sz="1400" dirty="0">
                <a:latin typeface="+mn-lt"/>
              </a:rPr>
              <a:t>boosting) — </a:t>
            </a:r>
            <a:r>
              <a:rPr lang="ru-RU" sz="1400" dirty="0">
                <a:latin typeface="+mn-lt"/>
              </a:rPr>
              <a:t>это метод, при котором несколько слабых моделей (обычно деревья) объединяются в сильную, путём последовательного обучения.</a:t>
            </a:r>
          </a:p>
          <a:p>
            <a:pPr marL="285750" indent="-285750">
              <a:buFont typeface="Arial" panose="020B0604020202020204" pitchFamily="34" charset="0"/>
              <a:buChar char="•"/>
            </a:pPr>
            <a:r>
              <a:rPr lang="ru-RU" sz="1400" dirty="0">
                <a:latin typeface="+mn-lt"/>
              </a:rPr>
              <a:t>Каждая новая модель обучается на ошибках предыдущих, чтобы улучшить результат.</a:t>
            </a:r>
          </a:p>
          <a:p>
            <a:pPr marL="285750" indent="-285750">
              <a:buFont typeface="Arial" panose="020B0604020202020204" pitchFamily="34" charset="0"/>
              <a:buChar char="•"/>
            </a:pPr>
            <a:r>
              <a:rPr lang="ru-RU" sz="1400" dirty="0">
                <a:latin typeface="+mn-lt"/>
              </a:rPr>
              <a:t>В </a:t>
            </a:r>
            <a:r>
              <a:rPr lang="ru-RU" sz="1400" dirty="0" err="1">
                <a:latin typeface="+mn-lt"/>
              </a:rPr>
              <a:t>бустинге</a:t>
            </a:r>
            <a:r>
              <a:rPr lang="ru-RU" sz="1400" dirty="0">
                <a:latin typeface="+mn-lt"/>
              </a:rPr>
              <a:t> чаще всего используются мелкие деревья решений (например, глубиной 3–5). </a:t>
            </a:r>
          </a:p>
          <a:p>
            <a:pPr marL="285750" indent="-285750">
              <a:buFont typeface="Arial" panose="020B0604020202020204" pitchFamily="34" charset="0"/>
              <a:buChar char="•"/>
            </a:pPr>
            <a:r>
              <a:rPr lang="ru-RU" sz="1400" dirty="0">
                <a:latin typeface="+mn-lt"/>
              </a:rPr>
              <a:t>Итоговый прогноз — это взвешенная сумма прогнозов всех моделей.</a:t>
            </a:r>
          </a:p>
        </p:txBody>
      </p:sp>
      <p:pic>
        <p:nvPicPr>
          <p:cNvPr id="3" name="Picture 2" descr="Picture background">
            <a:extLst>
              <a:ext uri="{FF2B5EF4-FFF2-40B4-BE49-F238E27FC236}">
                <a16:creationId xmlns:a16="http://schemas.microsoft.com/office/drawing/2014/main" xmlns="" id="{C13D688E-D3F9-6A5D-C95D-04F2230BFD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6052" b="-1"/>
          <a:stretch/>
        </p:blipFill>
        <p:spPr bwMode="auto">
          <a:xfrm>
            <a:off x="1788581" y="3114720"/>
            <a:ext cx="9232900" cy="3503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7461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C2222E0C-CC40-D82D-8ED3-5F0A19888EFF}"/>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xmlns="" id="{89C325FA-ACAB-89E4-94B3-43152EAE9554}"/>
              </a:ext>
            </a:extLst>
          </p:cNvPr>
          <p:cNvSpPr txBox="1">
            <a:spLocks noGrp="1"/>
          </p:cNvSpPr>
          <p:nvPr>
            <p:ph type="title"/>
          </p:nvPr>
        </p:nvSpPr>
        <p:spPr>
          <a:xfrm>
            <a:off x="572187" y="474717"/>
            <a:ext cx="11035044" cy="705962"/>
          </a:xfrm>
          <a:prstGeom prst="rect">
            <a:avLst/>
          </a:prstGeom>
        </p:spPr>
        <p:txBody>
          <a:bodyPr vert="horz" wrap="square" lIns="0" tIns="13335" rIns="0" bIns="0" rtlCol="0">
            <a:spAutoFit/>
          </a:bodyPr>
          <a:lstStyle/>
          <a:p>
            <a:pPr marL="12700">
              <a:spcBef>
                <a:spcPts val="105"/>
              </a:spcBef>
            </a:pPr>
            <a:r>
              <a:rPr lang="ru-RU" dirty="0"/>
              <a:t>Как работает обучение в </a:t>
            </a:r>
            <a:r>
              <a:rPr lang="ru-RU" dirty="0" err="1"/>
              <a:t>бустинге</a:t>
            </a:r>
            <a:r>
              <a:rPr lang="ru-RU" dirty="0"/>
              <a:t/>
            </a:r>
            <a:br>
              <a:rPr lang="ru-RU" dirty="0"/>
            </a:br>
            <a:r>
              <a:rPr lang="ru-RU" sz="2000" dirty="0"/>
              <a:t>«Сначала ошибаемся, потом исправляемся (и так 100 раз)»</a:t>
            </a:r>
            <a:endParaRPr spc="-25" dirty="0"/>
          </a:p>
        </p:txBody>
      </p:sp>
      <p:sp>
        <p:nvSpPr>
          <p:cNvPr id="4" name="Текст 3">
            <a:extLst>
              <a:ext uri="{FF2B5EF4-FFF2-40B4-BE49-F238E27FC236}">
                <a16:creationId xmlns:a16="http://schemas.microsoft.com/office/drawing/2014/main" xmlns="" id="{F0E3C100-E3E5-78ED-C7B4-1EF0E1F74472}"/>
              </a:ext>
            </a:extLst>
          </p:cNvPr>
          <p:cNvSpPr>
            <a:spLocks noGrp="1"/>
          </p:cNvSpPr>
          <p:nvPr>
            <p:ph type="body" sz="quarter" idx="16"/>
          </p:nvPr>
        </p:nvSpPr>
        <p:spPr/>
        <p:txBody>
          <a:bodyPr/>
          <a:lstStyle/>
          <a:p>
            <a:endParaRPr lang="ru-RU"/>
          </a:p>
        </p:txBody>
      </p:sp>
      <p:sp>
        <p:nvSpPr>
          <p:cNvPr id="6" name="TextBox 5">
            <a:extLst>
              <a:ext uri="{FF2B5EF4-FFF2-40B4-BE49-F238E27FC236}">
                <a16:creationId xmlns:a16="http://schemas.microsoft.com/office/drawing/2014/main" xmlns="" id="{4C15DD29-E899-4A8E-D5BA-43F90599B128}"/>
              </a:ext>
            </a:extLst>
          </p:cNvPr>
          <p:cNvSpPr txBox="1"/>
          <p:nvPr/>
        </p:nvSpPr>
        <p:spPr>
          <a:xfrm>
            <a:off x="572187" y="2556954"/>
            <a:ext cx="6127954" cy="3323987"/>
          </a:xfrm>
          <a:prstGeom prst="rect">
            <a:avLst/>
          </a:prstGeom>
          <a:noFill/>
        </p:spPr>
        <p:txBody>
          <a:bodyPr wrap="square">
            <a:spAutoFit/>
          </a:bodyPr>
          <a:lstStyle/>
          <a:p>
            <a:pPr marL="342900" indent="-342900">
              <a:buFont typeface="+mj-lt"/>
              <a:buAutoNum type="arabicPeriod"/>
            </a:pPr>
            <a:r>
              <a:rPr lang="ru-RU" sz="1400" b="1" dirty="0">
                <a:latin typeface="+mn-lt"/>
              </a:rPr>
              <a:t>Старт:</a:t>
            </a:r>
            <a:r>
              <a:rPr lang="ru-RU" sz="1400" dirty="0">
                <a:latin typeface="+mn-lt"/>
              </a:rPr>
              <a:t/>
            </a:r>
            <a:br>
              <a:rPr lang="ru-RU" sz="1400" dirty="0">
                <a:latin typeface="+mn-lt"/>
              </a:rPr>
            </a:br>
            <a:r>
              <a:rPr lang="ru-RU" sz="1400" dirty="0">
                <a:latin typeface="+mn-lt"/>
              </a:rPr>
              <a:t>Обучаем первую простую модель (обычно дерево) — она делает начальный прогноз.</a:t>
            </a:r>
          </a:p>
          <a:p>
            <a:pPr marL="342900" indent="-342900">
              <a:buFont typeface="+mj-lt"/>
              <a:buAutoNum type="arabicPeriod"/>
            </a:pPr>
            <a:r>
              <a:rPr lang="ru-RU" sz="1400" b="1" dirty="0">
                <a:latin typeface="+mn-lt"/>
              </a:rPr>
              <a:t>Анализ ошибок:</a:t>
            </a:r>
            <a:r>
              <a:rPr lang="ru-RU" sz="1400" dirty="0">
                <a:latin typeface="+mn-lt"/>
              </a:rPr>
              <a:t/>
            </a:r>
            <a:br>
              <a:rPr lang="ru-RU" sz="1400" dirty="0">
                <a:latin typeface="+mn-lt"/>
              </a:rPr>
            </a:br>
            <a:r>
              <a:rPr lang="ru-RU" sz="1400" dirty="0">
                <a:latin typeface="+mn-lt"/>
              </a:rPr>
              <a:t>Сравниваем прогноз с реальными значениями — получаем ошибки (остатки).</a:t>
            </a:r>
          </a:p>
          <a:p>
            <a:pPr marL="342900" indent="-342900">
              <a:buFont typeface="+mj-lt"/>
              <a:buAutoNum type="arabicPeriod"/>
            </a:pPr>
            <a:r>
              <a:rPr lang="ru-RU" sz="1400" b="1" dirty="0">
                <a:latin typeface="+mn-lt"/>
              </a:rPr>
              <a:t>Следующая модель:</a:t>
            </a:r>
            <a:r>
              <a:rPr lang="ru-RU" sz="1400" dirty="0">
                <a:latin typeface="+mn-lt"/>
              </a:rPr>
              <a:t/>
            </a:r>
            <a:br>
              <a:rPr lang="ru-RU" sz="1400" dirty="0">
                <a:latin typeface="+mn-lt"/>
              </a:rPr>
            </a:br>
            <a:r>
              <a:rPr lang="ru-RU" sz="1400" dirty="0">
                <a:latin typeface="+mn-lt"/>
              </a:rPr>
              <a:t>Новая модель обучается на этих ошибках, чтобы улучшить общий результат.</a:t>
            </a:r>
          </a:p>
          <a:p>
            <a:pPr marL="342900" indent="-342900">
              <a:buFont typeface="+mj-lt"/>
              <a:buAutoNum type="arabicPeriod"/>
            </a:pPr>
            <a:r>
              <a:rPr lang="ru-RU" sz="1400" b="1" dirty="0">
                <a:latin typeface="+mn-lt"/>
              </a:rPr>
              <a:t>Повторение:</a:t>
            </a:r>
            <a:r>
              <a:rPr lang="ru-RU" sz="1400" dirty="0">
                <a:latin typeface="+mn-lt"/>
              </a:rPr>
              <a:t/>
            </a:r>
            <a:br>
              <a:rPr lang="ru-RU" sz="1400" dirty="0">
                <a:latin typeface="+mn-lt"/>
              </a:rPr>
            </a:br>
            <a:r>
              <a:rPr lang="ru-RU" sz="1400" dirty="0">
                <a:latin typeface="+mn-lt"/>
              </a:rPr>
              <a:t>Цикл повторяется: каждый раз обучается новая модель, учитывая ошибку всего ансамбля.</a:t>
            </a:r>
          </a:p>
          <a:p>
            <a:pPr marL="342900" indent="-342900">
              <a:buFont typeface="+mj-lt"/>
              <a:buAutoNum type="arabicPeriod"/>
            </a:pPr>
            <a:r>
              <a:rPr lang="ru-RU" sz="1400" b="1" dirty="0">
                <a:latin typeface="+mn-lt"/>
              </a:rPr>
              <a:t>Итог:</a:t>
            </a:r>
            <a:r>
              <a:rPr lang="ru-RU" sz="1400" dirty="0">
                <a:latin typeface="+mn-lt"/>
              </a:rPr>
              <a:t/>
            </a:r>
            <a:br>
              <a:rPr lang="ru-RU" sz="1400" dirty="0">
                <a:latin typeface="+mn-lt"/>
              </a:rPr>
            </a:br>
            <a:r>
              <a:rPr lang="ru-RU" sz="1400" dirty="0">
                <a:latin typeface="+mn-lt"/>
              </a:rPr>
              <a:t>Все модели складываются (взвешенно), получаем финальный прогноз.</a:t>
            </a:r>
          </a:p>
        </p:txBody>
      </p:sp>
      <p:pic>
        <p:nvPicPr>
          <p:cNvPr id="4098" name="Picture 2" descr="Gradient Boosting Machines (GBM): Concepts, Examples">
            <a:extLst>
              <a:ext uri="{FF2B5EF4-FFF2-40B4-BE49-F238E27FC236}">
                <a16:creationId xmlns:a16="http://schemas.microsoft.com/office/drawing/2014/main" xmlns="" id="{B83EF7E0-B72B-74C6-25B6-4B66C657A9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9829" y="2556954"/>
            <a:ext cx="5031778" cy="3826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622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3B756D52-BEA6-2453-A6FB-70A64D964B7D}"/>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xmlns="" id="{5D59FA9D-D928-34B3-8A7B-9F412BCB94F8}"/>
              </a:ext>
            </a:extLst>
          </p:cNvPr>
          <p:cNvSpPr txBox="1">
            <a:spLocks noGrp="1"/>
          </p:cNvSpPr>
          <p:nvPr>
            <p:ph type="title"/>
          </p:nvPr>
        </p:nvSpPr>
        <p:spPr>
          <a:xfrm>
            <a:off x="572187" y="474717"/>
            <a:ext cx="11035044" cy="398186"/>
          </a:xfrm>
          <a:prstGeom prst="rect">
            <a:avLst/>
          </a:prstGeom>
        </p:spPr>
        <p:txBody>
          <a:bodyPr vert="horz" wrap="square" lIns="0" tIns="13335" rIns="0" bIns="0" rtlCol="0">
            <a:spAutoFit/>
          </a:bodyPr>
          <a:lstStyle/>
          <a:p>
            <a:pPr marL="12700">
              <a:spcBef>
                <a:spcPts val="105"/>
              </a:spcBef>
            </a:pPr>
            <a:r>
              <a:rPr lang="ru-RU" dirty="0"/>
              <a:t>Виды </a:t>
            </a:r>
            <a:r>
              <a:rPr lang="ru-RU" dirty="0" err="1"/>
              <a:t>бустинга</a:t>
            </a:r>
            <a:endParaRPr spc="-25" dirty="0"/>
          </a:p>
        </p:txBody>
      </p:sp>
      <p:sp>
        <p:nvSpPr>
          <p:cNvPr id="4" name="Текст 3">
            <a:extLst>
              <a:ext uri="{FF2B5EF4-FFF2-40B4-BE49-F238E27FC236}">
                <a16:creationId xmlns:a16="http://schemas.microsoft.com/office/drawing/2014/main" xmlns="" id="{2812F812-DCF2-27DB-E533-736348A7E8CA}"/>
              </a:ext>
            </a:extLst>
          </p:cNvPr>
          <p:cNvSpPr>
            <a:spLocks noGrp="1"/>
          </p:cNvSpPr>
          <p:nvPr>
            <p:ph type="body" sz="quarter" idx="16"/>
          </p:nvPr>
        </p:nvSpPr>
        <p:spPr/>
        <p:txBody>
          <a:bodyPr/>
          <a:lstStyle/>
          <a:p>
            <a:endParaRPr lang="ru-RU"/>
          </a:p>
        </p:txBody>
      </p:sp>
      <p:sp>
        <p:nvSpPr>
          <p:cNvPr id="8" name="TextBox 7">
            <a:extLst>
              <a:ext uri="{FF2B5EF4-FFF2-40B4-BE49-F238E27FC236}">
                <a16:creationId xmlns:a16="http://schemas.microsoft.com/office/drawing/2014/main" xmlns="" id="{45506269-DB54-5FA1-3799-47677ECC46B0}"/>
              </a:ext>
            </a:extLst>
          </p:cNvPr>
          <p:cNvSpPr txBox="1"/>
          <p:nvPr/>
        </p:nvSpPr>
        <p:spPr>
          <a:xfrm>
            <a:off x="376244" y="1892000"/>
            <a:ext cx="6131378" cy="3754874"/>
          </a:xfrm>
          <a:prstGeom prst="rect">
            <a:avLst/>
          </a:prstGeom>
          <a:noFill/>
        </p:spPr>
        <p:txBody>
          <a:bodyPr wrap="square">
            <a:spAutoFit/>
          </a:bodyPr>
          <a:lstStyle/>
          <a:p>
            <a:r>
              <a:rPr lang="en" sz="1400" b="1" dirty="0">
                <a:latin typeface="+mn-lt"/>
              </a:rPr>
              <a:t>AdaBoost (Adaptive Boosting)</a:t>
            </a:r>
            <a:r>
              <a:rPr lang="en" sz="1400" dirty="0">
                <a:latin typeface="+mn-lt"/>
              </a:rPr>
              <a:t/>
            </a:r>
            <a:br>
              <a:rPr lang="en" sz="1400" dirty="0">
                <a:latin typeface="+mn-lt"/>
              </a:rPr>
            </a:br>
            <a:r>
              <a:rPr lang="ru-RU" sz="1400" dirty="0">
                <a:latin typeface="+mn-lt"/>
              </a:rPr>
              <a:t>     Каждой следующей модели уделяется больше внимания к тем примерам, на которых предыдущие ошиблись.</a:t>
            </a:r>
            <a:br>
              <a:rPr lang="ru-RU" sz="1400" dirty="0">
                <a:latin typeface="+mn-lt"/>
              </a:rPr>
            </a:br>
            <a:r>
              <a:rPr lang="ru-RU" sz="1400" dirty="0">
                <a:latin typeface="+mn-lt"/>
              </a:rPr>
              <a:t>     Работает с весами объектов.</a:t>
            </a:r>
          </a:p>
          <a:p>
            <a:r>
              <a:rPr lang="en" sz="1400" b="1" dirty="0">
                <a:latin typeface="+mn-lt"/>
              </a:rPr>
              <a:t>Gradient Boosting</a:t>
            </a:r>
            <a:endParaRPr lang="ru-RU" sz="1400" b="1" dirty="0">
              <a:latin typeface="+mn-lt"/>
            </a:endParaRPr>
          </a:p>
          <a:p>
            <a:r>
              <a:rPr lang="ru-RU" sz="1400" b="1" dirty="0">
                <a:latin typeface="+mn-lt"/>
              </a:rPr>
              <a:t>     </a:t>
            </a:r>
            <a:r>
              <a:rPr lang="ru-RU" sz="1400" dirty="0">
                <a:latin typeface="+mn-lt"/>
              </a:rPr>
              <a:t>Модели обучаются на </a:t>
            </a:r>
            <a:r>
              <a:rPr lang="ru-RU" sz="1400" b="1" dirty="0">
                <a:latin typeface="+mn-lt"/>
              </a:rPr>
              <a:t>градиенте ошибки</a:t>
            </a:r>
            <a:r>
              <a:rPr lang="ru-RU" sz="1400" dirty="0">
                <a:latin typeface="+mn-lt"/>
              </a:rPr>
              <a:t> — то есть на том, куда нужно двигаться, чтобы её уменьшить.</a:t>
            </a:r>
            <a:br>
              <a:rPr lang="ru-RU" sz="1400" dirty="0">
                <a:latin typeface="+mn-lt"/>
              </a:rPr>
            </a:br>
            <a:r>
              <a:rPr lang="en" sz="1400" b="1" dirty="0">
                <a:latin typeface="+mn-lt"/>
              </a:rPr>
              <a:t>Stochastic Gradient Boosting</a:t>
            </a:r>
            <a:r>
              <a:rPr lang="en" sz="1400" dirty="0">
                <a:latin typeface="+mn-lt"/>
              </a:rPr>
              <a:t/>
            </a:r>
            <a:br>
              <a:rPr lang="en" sz="1400" dirty="0">
                <a:latin typeface="+mn-lt"/>
              </a:rPr>
            </a:br>
            <a:r>
              <a:rPr lang="ru-RU" sz="1400" dirty="0">
                <a:latin typeface="+mn-lt"/>
              </a:rPr>
              <a:t>     Вариант градиентного </a:t>
            </a:r>
            <a:r>
              <a:rPr lang="ru-RU" sz="1400" dirty="0" err="1">
                <a:latin typeface="+mn-lt"/>
              </a:rPr>
              <a:t>бустинга</a:t>
            </a:r>
            <a:r>
              <a:rPr lang="ru-RU" sz="1400" dirty="0">
                <a:latin typeface="+mn-lt"/>
              </a:rPr>
              <a:t> с </a:t>
            </a:r>
            <a:r>
              <a:rPr lang="ru-RU" sz="1400" b="1" dirty="0">
                <a:latin typeface="+mn-lt"/>
              </a:rPr>
              <a:t>рандомизацией</a:t>
            </a:r>
            <a:r>
              <a:rPr lang="ru-RU" sz="1400" dirty="0">
                <a:latin typeface="+mn-lt"/>
              </a:rPr>
              <a:t> (например, по </a:t>
            </a:r>
            <a:r>
              <a:rPr lang="ru-RU" sz="1400" dirty="0" err="1">
                <a:latin typeface="+mn-lt"/>
              </a:rPr>
              <a:t>подвыборке</a:t>
            </a:r>
            <a:r>
              <a:rPr lang="ru-RU" sz="1400" dirty="0">
                <a:latin typeface="+mn-lt"/>
              </a:rPr>
              <a:t> признаков или объектов).</a:t>
            </a:r>
          </a:p>
          <a:p>
            <a:r>
              <a:rPr lang="ru-RU" sz="1400" dirty="0">
                <a:latin typeface="+mn-lt"/>
              </a:rPr>
              <a:t>     Улучшает обобщающую способность и скорость.</a:t>
            </a:r>
          </a:p>
          <a:p>
            <a:r>
              <a:rPr lang="en" sz="1400" b="1" dirty="0" err="1">
                <a:latin typeface="+mn-lt"/>
              </a:rPr>
              <a:t>XGBoost</a:t>
            </a:r>
            <a:r>
              <a:rPr lang="en" sz="1400" b="1" dirty="0">
                <a:latin typeface="+mn-lt"/>
              </a:rPr>
              <a:t> / </a:t>
            </a:r>
            <a:r>
              <a:rPr lang="en" sz="1400" b="1" dirty="0" err="1">
                <a:latin typeface="+mn-lt"/>
              </a:rPr>
              <a:t>LightGBM</a:t>
            </a:r>
            <a:r>
              <a:rPr lang="en" sz="1400" b="1" dirty="0">
                <a:latin typeface="+mn-lt"/>
              </a:rPr>
              <a:t> / </a:t>
            </a:r>
            <a:r>
              <a:rPr lang="en" sz="1400" b="1" dirty="0" err="1">
                <a:latin typeface="+mn-lt"/>
              </a:rPr>
              <a:t>CatBoost</a:t>
            </a:r>
            <a:r>
              <a:rPr lang="en" sz="1400" dirty="0">
                <a:latin typeface="+mn-lt"/>
              </a:rPr>
              <a:t/>
            </a:r>
            <a:br>
              <a:rPr lang="en" sz="1400" dirty="0">
                <a:latin typeface="+mn-lt"/>
              </a:rPr>
            </a:br>
            <a:r>
              <a:rPr lang="ru-RU" sz="1400" dirty="0">
                <a:latin typeface="+mn-lt"/>
              </a:rPr>
              <a:t>     Реализации градиентного </a:t>
            </a:r>
            <a:r>
              <a:rPr lang="ru-RU" sz="1400" dirty="0" err="1">
                <a:latin typeface="+mn-lt"/>
              </a:rPr>
              <a:t>бустинга</a:t>
            </a:r>
            <a:r>
              <a:rPr lang="ru-RU" sz="1400" dirty="0">
                <a:latin typeface="+mn-lt"/>
              </a:rPr>
              <a:t> с оптимизациями:</a:t>
            </a:r>
          </a:p>
          <a:p>
            <a:pPr>
              <a:buFont typeface="Arial" panose="020B0604020202020204" pitchFamily="34" charset="0"/>
              <a:buChar char="•"/>
            </a:pPr>
            <a:r>
              <a:rPr lang="en" sz="1400" dirty="0" err="1">
                <a:latin typeface="+mn-lt"/>
              </a:rPr>
              <a:t>XGBoost</a:t>
            </a:r>
            <a:r>
              <a:rPr lang="en" sz="1400" dirty="0">
                <a:latin typeface="+mn-lt"/>
              </a:rPr>
              <a:t> — </a:t>
            </a:r>
            <a:r>
              <a:rPr lang="ru-RU" sz="1400" dirty="0">
                <a:latin typeface="+mn-lt"/>
              </a:rPr>
              <a:t>надёжность, регуляризация</a:t>
            </a:r>
          </a:p>
          <a:p>
            <a:pPr>
              <a:buFont typeface="Arial" panose="020B0604020202020204" pitchFamily="34" charset="0"/>
              <a:buChar char="•"/>
            </a:pPr>
            <a:r>
              <a:rPr lang="en" sz="1400" dirty="0" err="1">
                <a:latin typeface="+mn-lt"/>
              </a:rPr>
              <a:t>LightGBM</a:t>
            </a:r>
            <a:r>
              <a:rPr lang="en" sz="1400" dirty="0">
                <a:latin typeface="+mn-lt"/>
              </a:rPr>
              <a:t> — </a:t>
            </a:r>
            <a:r>
              <a:rPr lang="ru-RU" sz="1400" dirty="0">
                <a:latin typeface="+mn-lt"/>
              </a:rPr>
              <a:t>скорость, работа с большими данными</a:t>
            </a:r>
          </a:p>
          <a:p>
            <a:pPr>
              <a:buFont typeface="Arial" panose="020B0604020202020204" pitchFamily="34" charset="0"/>
              <a:buChar char="•"/>
            </a:pPr>
            <a:r>
              <a:rPr lang="en" sz="1400" dirty="0" err="1">
                <a:latin typeface="+mn-lt"/>
              </a:rPr>
              <a:t>CatBoost</a:t>
            </a:r>
            <a:r>
              <a:rPr lang="en" sz="1400" dirty="0">
                <a:latin typeface="+mn-lt"/>
              </a:rPr>
              <a:t> — </a:t>
            </a:r>
            <a:r>
              <a:rPr lang="ru-RU" sz="1400" dirty="0">
                <a:latin typeface="+mn-lt"/>
              </a:rPr>
              <a:t>умение работать с категориальными признаками и пропусками</a:t>
            </a:r>
          </a:p>
        </p:txBody>
      </p:sp>
      <p:pic>
        <p:nvPicPr>
          <p:cNvPr id="8194" name="Picture 2" descr="Picture background">
            <a:extLst>
              <a:ext uri="{FF2B5EF4-FFF2-40B4-BE49-F238E27FC236}">
                <a16:creationId xmlns:a16="http://schemas.microsoft.com/office/drawing/2014/main" xmlns="" id="{AEE2A8A4-5AA5-E011-42C6-F9589020AE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0083" y="2049675"/>
            <a:ext cx="5718631" cy="3216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3994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27A6F70-C660-6944-A092-927C4B552F05}"/>
            </a:ext>
          </a:extLst>
        </p:cNvPr>
        <p:cNvGrpSpPr/>
        <p:nvPr/>
      </p:nvGrpSpPr>
      <p:grpSpPr>
        <a:xfrm>
          <a:off x="0" y="0"/>
          <a:ext cx="0" cy="0"/>
          <a:chOff x="0" y="0"/>
          <a:chExt cx="0" cy="0"/>
        </a:xfrm>
      </p:grpSpPr>
      <p:sp>
        <p:nvSpPr>
          <p:cNvPr id="4" name="Текст 3">
            <a:extLst>
              <a:ext uri="{FF2B5EF4-FFF2-40B4-BE49-F238E27FC236}">
                <a16:creationId xmlns:a16="http://schemas.microsoft.com/office/drawing/2014/main" xmlns="" id="{AC76CE52-9E7E-BF28-A0A8-5E58D8F900CF}"/>
              </a:ext>
            </a:extLst>
          </p:cNvPr>
          <p:cNvSpPr>
            <a:spLocks noGrp="1"/>
          </p:cNvSpPr>
          <p:nvPr>
            <p:ph type="body" sz="quarter" idx="16"/>
          </p:nvPr>
        </p:nvSpPr>
        <p:spPr/>
        <p:txBody>
          <a:bodyPr/>
          <a:lstStyle/>
          <a:p>
            <a:endParaRPr lang="ru-RU" dirty="0"/>
          </a:p>
        </p:txBody>
      </p:sp>
      <p:sp>
        <p:nvSpPr>
          <p:cNvPr id="9" name="object 2">
            <a:extLst>
              <a:ext uri="{FF2B5EF4-FFF2-40B4-BE49-F238E27FC236}">
                <a16:creationId xmlns:a16="http://schemas.microsoft.com/office/drawing/2014/main" xmlns="" id="{018E6FBA-6B23-85A4-C06E-4E490995D84A}"/>
              </a:ext>
            </a:extLst>
          </p:cNvPr>
          <p:cNvSpPr txBox="1">
            <a:spLocks/>
          </p:cNvSpPr>
          <p:nvPr/>
        </p:nvSpPr>
        <p:spPr>
          <a:xfrm>
            <a:off x="572187" y="474717"/>
            <a:ext cx="11035044" cy="398186"/>
          </a:xfrm>
          <a:prstGeom prst="rect">
            <a:avLst/>
          </a:prstGeom>
        </p:spPr>
        <p:txBody>
          <a:bodyPr vert="horz" wrap="square" lIns="0" tIns="1333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500" b="1" i="0" u="none" strike="noStrike" cap="none">
                <a:solidFill>
                  <a:srgbClr val="004494"/>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9pPr>
          </a:lstStyle>
          <a:p>
            <a:pPr marL="2411730" marR="5080" indent="-2399665">
              <a:spcBef>
                <a:spcPts val="105"/>
              </a:spcBef>
            </a:pPr>
            <a:r>
              <a:rPr lang="ru-RU" dirty="0" err="1"/>
              <a:t>Бустинг</a:t>
            </a:r>
            <a:r>
              <a:rPr lang="ru-RU" dirty="0"/>
              <a:t> (плюсы и минусы)</a:t>
            </a:r>
            <a:endParaRPr lang="ru-RU" spc="-10" dirty="0"/>
          </a:p>
        </p:txBody>
      </p:sp>
      <p:sp>
        <p:nvSpPr>
          <p:cNvPr id="14" name="TextBox 13">
            <a:extLst>
              <a:ext uri="{FF2B5EF4-FFF2-40B4-BE49-F238E27FC236}">
                <a16:creationId xmlns:a16="http://schemas.microsoft.com/office/drawing/2014/main" xmlns="" id="{008852BE-D4DB-FF2C-16FA-B7DCFAE0D28F}"/>
              </a:ext>
            </a:extLst>
          </p:cNvPr>
          <p:cNvSpPr txBox="1"/>
          <p:nvPr/>
        </p:nvSpPr>
        <p:spPr>
          <a:xfrm>
            <a:off x="196787" y="872903"/>
            <a:ext cx="6131378" cy="3785652"/>
          </a:xfrm>
          <a:prstGeom prst="rect">
            <a:avLst/>
          </a:prstGeom>
          <a:noFill/>
        </p:spPr>
        <p:txBody>
          <a:bodyPr wrap="square">
            <a:spAutoFit/>
          </a:bodyPr>
          <a:lstStyle/>
          <a:p>
            <a:endParaRPr lang="ru-RU" sz="1600" dirty="0">
              <a:latin typeface="+mn-lt"/>
            </a:endParaRPr>
          </a:p>
          <a:p>
            <a:r>
              <a:rPr lang="ru-RU" sz="1600" b="1" dirty="0">
                <a:latin typeface="+mn-lt"/>
              </a:rPr>
              <a:t>Плюсы</a:t>
            </a:r>
            <a:r>
              <a:rPr lang="ru-RU" sz="1600" dirty="0">
                <a:latin typeface="+mn-lt"/>
              </a:rPr>
              <a:t> </a:t>
            </a:r>
          </a:p>
          <a:p>
            <a:pPr marL="285750" indent="-285750">
              <a:buFont typeface="Arial" panose="020B0604020202020204" pitchFamily="34" charset="0"/>
              <a:buChar char="•"/>
            </a:pPr>
            <a:r>
              <a:rPr lang="ru-RU" sz="1600" dirty="0">
                <a:latin typeface="+mn-lt"/>
              </a:rPr>
              <a:t>Высокая точность на большинстве задач</a:t>
            </a:r>
          </a:p>
          <a:p>
            <a:pPr marL="285750" indent="-285750">
              <a:buFont typeface="Arial" panose="020B0604020202020204" pitchFamily="34" charset="0"/>
              <a:buChar char="•"/>
            </a:pPr>
            <a:r>
              <a:rPr lang="ru-RU" sz="1600" dirty="0">
                <a:latin typeface="+mn-lt"/>
              </a:rPr>
              <a:t>Справляется с разными типами данных</a:t>
            </a:r>
          </a:p>
          <a:p>
            <a:pPr marL="285750" indent="-285750">
              <a:buFont typeface="Arial" panose="020B0604020202020204" pitchFamily="34" charset="0"/>
              <a:buChar char="•"/>
            </a:pPr>
            <a:r>
              <a:rPr lang="ru-RU" sz="1600" dirty="0">
                <a:latin typeface="+mn-lt"/>
              </a:rPr>
              <a:t>Устойчив к переобучению (при настройке)</a:t>
            </a:r>
          </a:p>
          <a:p>
            <a:pPr marL="285750" indent="-285750">
              <a:buFont typeface="Arial" panose="020B0604020202020204" pitchFamily="34" charset="0"/>
              <a:buChar char="•"/>
            </a:pPr>
            <a:r>
              <a:rPr lang="ru-RU" sz="1600" dirty="0">
                <a:latin typeface="+mn-lt"/>
              </a:rPr>
              <a:t>Гибкость: можно использовать разные слабые модели</a:t>
            </a:r>
          </a:p>
          <a:p>
            <a:pPr marL="285750" indent="-285750">
              <a:buFont typeface="Arial" panose="020B0604020202020204" pitchFamily="34" charset="0"/>
              <a:buChar char="•"/>
            </a:pPr>
            <a:r>
              <a:rPr lang="ru-RU" sz="1600" dirty="0">
                <a:latin typeface="+mn-lt"/>
              </a:rPr>
              <a:t>Работает "из коробки"</a:t>
            </a:r>
          </a:p>
          <a:p>
            <a:r>
              <a:rPr lang="ru-RU" sz="1600" b="1" dirty="0">
                <a:latin typeface="+mn-lt"/>
              </a:rPr>
              <a:t>Минусы</a:t>
            </a:r>
            <a:r>
              <a:rPr lang="ru-RU" sz="1600" dirty="0">
                <a:latin typeface="+mn-lt"/>
              </a:rPr>
              <a:t> </a:t>
            </a:r>
          </a:p>
          <a:p>
            <a:pPr marL="285750" indent="-285750">
              <a:buFont typeface="Arial" panose="020B0604020202020204" pitchFamily="34" charset="0"/>
              <a:buChar char="•"/>
            </a:pPr>
            <a:r>
              <a:rPr lang="ru-RU" sz="1600" dirty="0">
                <a:latin typeface="+mn-lt"/>
              </a:rPr>
              <a:t>Долгое обучение (особенно без </a:t>
            </a:r>
            <a:r>
              <a:rPr lang="en" sz="1600" dirty="0">
                <a:latin typeface="+mn-lt"/>
              </a:rPr>
              <a:t>GPU)</a:t>
            </a:r>
          </a:p>
          <a:p>
            <a:pPr marL="285750" indent="-285750">
              <a:buFont typeface="Arial" panose="020B0604020202020204" pitchFamily="34" charset="0"/>
              <a:buChar char="•"/>
            </a:pPr>
            <a:r>
              <a:rPr lang="ru-RU" sz="1600" dirty="0">
                <a:latin typeface="+mn-lt"/>
              </a:rPr>
              <a:t>Сложнее интерпретировать, чем линейные модели</a:t>
            </a:r>
          </a:p>
          <a:p>
            <a:pPr marL="285750" indent="-285750">
              <a:buFont typeface="Arial" panose="020B0604020202020204" pitchFamily="34" charset="0"/>
              <a:buChar char="•"/>
            </a:pPr>
            <a:r>
              <a:rPr lang="ru-RU" sz="1600" dirty="0">
                <a:latin typeface="+mn-lt"/>
              </a:rPr>
              <a:t>Требует внимательной настройки (кол-во деревьев, глубина и т.д.)</a:t>
            </a:r>
          </a:p>
          <a:p>
            <a:pPr marL="285750" indent="-285750">
              <a:buFont typeface="Arial" panose="020B0604020202020204" pitchFamily="34" charset="0"/>
              <a:buChar char="•"/>
            </a:pPr>
            <a:r>
              <a:rPr lang="ru-RU" sz="1600" dirty="0">
                <a:latin typeface="+mn-lt"/>
              </a:rPr>
              <a:t>Могут быть проблемы с дисбалансом классов</a:t>
            </a:r>
          </a:p>
          <a:p>
            <a:pPr marL="285750" indent="-285750">
              <a:buFont typeface="Arial" panose="020B0604020202020204" pitchFamily="34" charset="0"/>
              <a:buChar char="•"/>
            </a:pPr>
            <a:r>
              <a:rPr lang="ru-RU" sz="1600" dirty="0">
                <a:latin typeface="+mn-lt"/>
              </a:rPr>
              <a:t>Плохо работает на очень малом объёме данных</a:t>
            </a:r>
          </a:p>
        </p:txBody>
      </p:sp>
    </p:spTree>
    <p:extLst>
      <p:ext uri="{BB962C8B-B14F-4D97-AF65-F5344CB8AC3E}">
        <p14:creationId xmlns:p14="http://schemas.microsoft.com/office/powerpoint/2010/main" val="21105558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xmlns="" id="{D89598DA-E22B-B050-E8DE-A1A146B62B3F}"/>
              </a:ext>
            </a:extLst>
          </p:cNvPr>
          <p:cNvSpPr>
            <a:spLocks noGrp="1"/>
          </p:cNvSpPr>
          <p:nvPr>
            <p:ph type="title"/>
          </p:nvPr>
        </p:nvSpPr>
        <p:spPr/>
        <p:txBody>
          <a:bodyPr/>
          <a:lstStyle/>
          <a:p>
            <a:r>
              <a:rPr lang="ru-RU" dirty="0"/>
              <a:t>Сравнение</a:t>
            </a:r>
          </a:p>
        </p:txBody>
      </p:sp>
      <p:sp>
        <p:nvSpPr>
          <p:cNvPr id="3" name="Текст 2">
            <a:extLst>
              <a:ext uri="{FF2B5EF4-FFF2-40B4-BE49-F238E27FC236}">
                <a16:creationId xmlns:a16="http://schemas.microsoft.com/office/drawing/2014/main" xmlns="" id="{75023229-A830-DFB7-A4F0-0A55F4BD587F}"/>
              </a:ext>
            </a:extLst>
          </p:cNvPr>
          <p:cNvSpPr>
            <a:spLocks noGrp="1"/>
          </p:cNvSpPr>
          <p:nvPr>
            <p:ph type="body" sz="quarter" idx="16"/>
          </p:nvPr>
        </p:nvSpPr>
        <p:spPr/>
        <p:txBody>
          <a:bodyPr/>
          <a:lstStyle/>
          <a:p>
            <a:endParaRPr lang="ru-RU"/>
          </a:p>
        </p:txBody>
      </p:sp>
      <p:graphicFrame>
        <p:nvGraphicFramePr>
          <p:cNvPr id="4" name="Таблица 3">
            <a:extLst>
              <a:ext uri="{FF2B5EF4-FFF2-40B4-BE49-F238E27FC236}">
                <a16:creationId xmlns:a16="http://schemas.microsoft.com/office/drawing/2014/main" xmlns="" id="{9124EDBE-B155-D60C-19EA-47B8209F102D}"/>
              </a:ext>
            </a:extLst>
          </p:cNvPr>
          <p:cNvGraphicFramePr>
            <a:graphicFrameLocks noGrp="1"/>
          </p:cNvGraphicFramePr>
          <p:nvPr>
            <p:extLst>
              <p:ext uri="{D42A27DB-BD31-4B8C-83A1-F6EECF244321}">
                <p14:modId xmlns:p14="http://schemas.microsoft.com/office/powerpoint/2010/main" val="336537464"/>
              </p:ext>
            </p:extLst>
          </p:nvPr>
        </p:nvGraphicFramePr>
        <p:xfrm>
          <a:off x="81642" y="1045014"/>
          <a:ext cx="12028716" cy="4065828"/>
        </p:xfrm>
        <a:graphic>
          <a:graphicData uri="http://schemas.openxmlformats.org/drawingml/2006/table">
            <a:tbl>
              <a:tblPr firstRow="1" bandRow="1">
                <a:tableStyleId>{5C22544A-7EE6-4342-B048-85BDC9FD1C3A}</a:tableStyleId>
              </a:tblPr>
              <a:tblGrid>
                <a:gridCol w="2004786">
                  <a:extLst>
                    <a:ext uri="{9D8B030D-6E8A-4147-A177-3AD203B41FA5}">
                      <a16:colId xmlns:a16="http://schemas.microsoft.com/office/drawing/2014/main" xmlns="" val="1411690421"/>
                    </a:ext>
                  </a:extLst>
                </a:gridCol>
                <a:gridCol w="2004786">
                  <a:extLst>
                    <a:ext uri="{9D8B030D-6E8A-4147-A177-3AD203B41FA5}">
                      <a16:colId xmlns:a16="http://schemas.microsoft.com/office/drawing/2014/main" xmlns="" val="3567436316"/>
                    </a:ext>
                  </a:extLst>
                </a:gridCol>
                <a:gridCol w="2004786">
                  <a:extLst>
                    <a:ext uri="{9D8B030D-6E8A-4147-A177-3AD203B41FA5}">
                      <a16:colId xmlns:a16="http://schemas.microsoft.com/office/drawing/2014/main" xmlns="" val="3785640000"/>
                    </a:ext>
                  </a:extLst>
                </a:gridCol>
                <a:gridCol w="2004786">
                  <a:extLst>
                    <a:ext uri="{9D8B030D-6E8A-4147-A177-3AD203B41FA5}">
                      <a16:colId xmlns:a16="http://schemas.microsoft.com/office/drawing/2014/main" xmlns="" val="3955554760"/>
                    </a:ext>
                  </a:extLst>
                </a:gridCol>
                <a:gridCol w="2004786">
                  <a:extLst>
                    <a:ext uri="{9D8B030D-6E8A-4147-A177-3AD203B41FA5}">
                      <a16:colId xmlns:a16="http://schemas.microsoft.com/office/drawing/2014/main" xmlns="" val="648213092"/>
                    </a:ext>
                  </a:extLst>
                </a:gridCol>
                <a:gridCol w="2004786">
                  <a:extLst>
                    <a:ext uri="{9D8B030D-6E8A-4147-A177-3AD203B41FA5}">
                      <a16:colId xmlns:a16="http://schemas.microsoft.com/office/drawing/2014/main" xmlns="" val="4018461736"/>
                    </a:ext>
                  </a:extLst>
                </a:gridCol>
              </a:tblGrid>
              <a:tr h="1016457">
                <a:tc>
                  <a:txBody>
                    <a:bodyPr/>
                    <a:lstStyle/>
                    <a:p>
                      <a:r>
                        <a:rPr lang="ru-RU" sz="1400" dirty="0"/>
                        <a:t>Модель</a:t>
                      </a:r>
                    </a:p>
                  </a:txBody>
                  <a:tcPr/>
                </a:tc>
                <a:tc>
                  <a:txBody>
                    <a:bodyPr/>
                    <a:lstStyle/>
                    <a:p>
                      <a:r>
                        <a:rPr lang="ru-RU" sz="1400" dirty="0"/>
                        <a:t>Интерпретация</a:t>
                      </a:r>
                    </a:p>
                  </a:txBody>
                  <a:tcPr/>
                </a:tc>
                <a:tc>
                  <a:txBody>
                    <a:bodyPr/>
                    <a:lstStyle/>
                    <a:p>
                      <a:r>
                        <a:rPr lang="ru-RU" sz="1400" dirty="0"/>
                        <a:t>Качество предсказания</a:t>
                      </a:r>
                    </a:p>
                  </a:txBody>
                  <a:tcPr/>
                </a:tc>
                <a:tc>
                  <a:txBody>
                    <a:bodyPr/>
                    <a:lstStyle/>
                    <a:p>
                      <a:r>
                        <a:rPr lang="ru-RU" sz="1400" dirty="0"/>
                        <a:t>Скорость</a:t>
                      </a:r>
                    </a:p>
                  </a:txBody>
                  <a:tcPr/>
                </a:tc>
                <a:tc>
                  <a:txBody>
                    <a:bodyPr/>
                    <a:lstStyle/>
                    <a:p>
                      <a:r>
                        <a:rPr lang="ru-RU" sz="1400" dirty="0"/>
                        <a:t>Настройка</a:t>
                      </a:r>
                    </a:p>
                  </a:txBody>
                  <a:tcPr/>
                </a:tc>
                <a:tc>
                  <a:txBody>
                    <a:bodyPr/>
                    <a:lstStyle/>
                    <a:p>
                      <a:r>
                        <a:rPr lang="ru-RU" sz="1400" dirty="0"/>
                        <a:t>Устойчивость </a:t>
                      </a:r>
                    </a:p>
                  </a:txBody>
                  <a:tcPr/>
                </a:tc>
                <a:extLst>
                  <a:ext uri="{0D108BD9-81ED-4DB2-BD59-A6C34878D82A}">
                    <a16:rowId xmlns:a16="http://schemas.microsoft.com/office/drawing/2014/main" xmlns="" val="2723441152"/>
                  </a:ext>
                </a:extLst>
              </a:tr>
              <a:tr h="1016457">
                <a:tc>
                  <a:txBody>
                    <a:bodyPr/>
                    <a:lstStyle/>
                    <a:p>
                      <a:r>
                        <a:rPr lang="ru-RU" sz="1400" dirty="0"/>
                        <a:t>Линейная регрессия</a:t>
                      </a:r>
                    </a:p>
                  </a:txBody>
                  <a:tcPr/>
                </a:tc>
                <a:tc>
                  <a:txBody>
                    <a:bodyPr/>
                    <a:lstStyle/>
                    <a:p>
                      <a:r>
                        <a:rPr lang="ru-RU" sz="1400" dirty="0"/>
                        <a:t>✅✅ Лучшая</a:t>
                      </a:r>
                    </a:p>
                  </a:txBody>
                  <a:tcPr/>
                </a:tc>
                <a:tc>
                  <a:txBody>
                    <a:bodyPr/>
                    <a:lstStyle/>
                    <a:p>
                      <a:r>
                        <a:rPr lang="ru-RU" sz="1400" dirty="0"/>
                        <a:t>⚠️ Ограниченная</a:t>
                      </a:r>
                    </a:p>
                  </a:txBody>
                  <a:tcPr/>
                </a:tc>
                <a:tc>
                  <a:txBody>
                    <a:bodyPr/>
                    <a:lstStyle/>
                    <a:p>
                      <a:r>
                        <a:rPr lang="ru-RU" sz="1400" dirty="0"/>
                        <a:t>✅✅ Очень высокая</a:t>
                      </a:r>
                    </a:p>
                  </a:txBody>
                  <a:tcPr/>
                </a:tc>
                <a:tc>
                  <a:txBody>
                    <a:bodyPr/>
                    <a:lstStyle/>
                    <a:p>
                      <a:r>
                        <a:rPr lang="ru-RU" sz="1400" dirty="0"/>
                        <a:t>✅ Минимальная</a:t>
                      </a:r>
                    </a:p>
                  </a:txBody>
                  <a:tcPr/>
                </a:tc>
                <a:tc>
                  <a:txBody>
                    <a:bodyPr/>
                    <a:lstStyle/>
                    <a:p>
                      <a:r>
                        <a:rPr lang="ru-RU" sz="1400" dirty="0"/>
                        <a:t>⚠️ Плохо на сложных данных</a:t>
                      </a:r>
                    </a:p>
                  </a:txBody>
                  <a:tcPr/>
                </a:tc>
                <a:extLst>
                  <a:ext uri="{0D108BD9-81ED-4DB2-BD59-A6C34878D82A}">
                    <a16:rowId xmlns:a16="http://schemas.microsoft.com/office/drawing/2014/main" xmlns="" val="1822228420"/>
                  </a:ext>
                </a:extLst>
              </a:tr>
              <a:tr h="1016457">
                <a:tc>
                  <a:txBody>
                    <a:bodyPr/>
                    <a:lstStyle/>
                    <a:p>
                      <a:r>
                        <a:rPr lang="ru-RU" sz="1400" dirty="0"/>
                        <a:t>Дерево решений</a:t>
                      </a:r>
                    </a:p>
                  </a:txBody>
                  <a:tcPr/>
                </a:tc>
                <a:tc>
                  <a:txBody>
                    <a:bodyPr/>
                    <a:lstStyle/>
                    <a:p>
                      <a:r>
                        <a:rPr lang="ru-RU" sz="1400" dirty="0"/>
                        <a:t>✅ Читаемая</a:t>
                      </a:r>
                    </a:p>
                  </a:txBody>
                  <a:tcPr/>
                </a:tc>
                <a:tc>
                  <a:txBody>
                    <a:bodyPr/>
                    <a:lstStyle/>
                    <a:p>
                      <a:r>
                        <a:rPr lang="ru-RU" sz="1400" dirty="0"/>
                        <a:t>✅ Средняя</a:t>
                      </a:r>
                    </a:p>
                  </a:txBody>
                  <a:tcPr/>
                </a:tc>
                <a:tc>
                  <a:txBody>
                    <a:bodyPr/>
                    <a:lstStyle/>
                    <a:p>
                      <a:r>
                        <a:rPr lang="ru-RU" sz="1400" dirty="0"/>
                        <a:t>✅ Высокая</a:t>
                      </a:r>
                    </a:p>
                  </a:txBody>
                  <a:tcPr/>
                </a:tc>
                <a:tc>
                  <a:txBody>
                    <a:bodyPr/>
                    <a:lstStyle/>
                    <a:p>
                      <a:r>
                        <a:rPr lang="ru-RU" sz="1400" dirty="0"/>
                        <a:t>⚠️ Нужна настройка</a:t>
                      </a:r>
                    </a:p>
                  </a:txBody>
                  <a:tcPr/>
                </a:tc>
                <a:tc>
                  <a:txBody>
                    <a:bodyPr/>
                    <a:lstStyle/>
                    <a:p>
                      <a:r>
                        <a:rPr lang="ru-RU" sz="1400" dirty="0"/>
                        <a:t>⚠️ Переобучается без ограничений</a:t>
                      </a:r>
                    </a:p>
                  </a:txBody>
                  <a:tcPr/>
                </a:tc>
                <a:extLst>
                  <a:ext uri="{0D108BD9-81ED-4DB2-BD59-A6C34878D82A}">
                    <a16:rowId xmlns:a16="http://schemas.microsoft.com/office/drawing/2014/main" xmlns="" val="1315579194"/>
                  </a:ext>
                </a:extLst>
              </a:tr>
              <a:tr h="1016457">
                <a:tc>
                  <a:txBody>
                    <a:bodyPr/>
                    <a:lstStyle/>
                    <a:p>
                      <a:r>
                        <a:rPr lang="ru-RU" sz="1400" dirty="0" err="1"/>
                        <a:t>Бустинг</a:t>
                      </a:r>
                      <a:endParaRPr lang="ru-RU" sz="1400" dirty="0"/>
                    </a:p>
                  </a:txBody>
                  <a:tcPr/>
                </a:tc>
                <a:tc>
                  <a:txBody>
                    <a:bodyPr/>
                    <a:lstStyle/>
                    <a:p>
                      <a:r>
                        <a:rPr lang="ru-RU" sz="1400" dirty="0"/>
                        <a:t>⚠️ Сложная</a:t>
                      </a:r>
                    </a:p>
                  </a:txBody>
                  <a:tcPr/>
                </a:tc>
                <a:tc>
                  <a:txBody>
                    <a:bodyPr/>
                    <a:lstStyle/>
                    <a:p>
                      <a:r>
                        <a:rPr lang="ru-RU" sz="1400" dirty="0"/>
                        <a:t>✅✅ Отличная</a:t>
                      </a:r>
                    </a:p>
                  </a:txBody>
                  <a:tcPr/>
                </a:tc>
                <a:tc>
                  <a:txBody>
                    <a:bodyPr/>
                    <a:lstStyle/>
                    <a:p>
                      <a:r>
                        <a:rPr lang="ru-RU" sz="1400" dirty="0"/>
                        <a:t>⚠️ Медленная</a:t>
                      </a:r>
                    </a:p>
                  </a:txBody>
                  <a:tcPr/>
                </a:tc>
                <a:tc>
                  <a:txBody>
                    <a:bodyPr/>
                    <a:lstStyle/>
                    <a:p>
                      <a:r>
                        <a:rPr lang="ru-RU" sz="1400" dirty="0"/>
                        <a:t>⚠️⚠️⚠️ Требует настройки</a:t>
                      </a:r>
                    </a:p>
                  </a:txBody>
                  <a:tcPr/>
                </a:tc>
                <a:tc>
                  <a:txBody>
                    <a:bodyPr/>
                    <a:lstStyle/>
                    <a:p>
                      <a:r>
                        <a:rPr lang="ru-RU" sz="1400" dirty="0"/>
                        <a:t>✅ При правильной настройке</a:t>
                      </a:r>
                    </a:p>
                  </a:txBody>
                  <a:tcPr/>
                </a:tc>
                <a:extLst>
                  <a:ext uri="{0D108BD9-81ED-4DB2-BD59-A6C34878D82A}">
                    <a16:rowId xmlns:a16="http://schemas.microsoft.com/office/drawing/2014/main" xmlns="" val="2660937279"/>
                  </a:ext>
                </a:extLst>
              </a:tr>
            </a:tbl>
          </a:graphicData>
        </a:graphic>
      </p:graphicFrame>
    </p:spTree>
    <p:extLst>
      <p:ext uri="{BB962C8B-B14F-4D97-AF65-F5344CB8AC3E}">
        <p14:creationId xmlns:p14="http://schemas.microsoft.com/office/powerpoint/2010/main" val="1601568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2187" y="474717"/>
            <a:ext cx="11035044" cy="901785"/>
          </a:xfrm>
          <a:prstGeom prst="rect">
            <a:avLst/>
          </a:prstGeom>
        </p:spPr>
        <p:txBody>
          <a:bodyPr vert="horz" wrap="square" lIns="0" tIns="283464" rIns="0" bIns="0" rtlCol="0">
            <a:spAutoFit/>
          </a:bodyPr>
          <a:lstStyle/>
          <a:p>
            <a:pPr marL="2293620">
              <a:spcBef>
                <a:spcPts val="105"/>
              </a:spcBef>
            </a:pPr>
            <a:r>
              <a:rPr lang="ru-RU" sz="4000" dirty="0"/>
              <a:t>Спасибо за внимание!</a:t>
            </a:r>
            <a:endParaRPr sz="4000" spc="-25" dirty="0"/>
          </a:p>
        </p:txBody>
      </p:sp>
      <p:sp>
        <p:nvSpPr>
          <p:cNvPr id="4" name="Текст 3"/>
          <p:cNvSpPr>
            <a:spLocks noGrp="1"/>
          </p:cNvSpPr>
          <p:nvPr>
            <p:ph type="body" sz="quarter" idx="16"/>
          </p:nvPr>
        </p:nvSpPr>
        <p:spPr/>
        <p:txBody>
          <a:bodyPr/>
          <a:lstStyle/>
          <a:p>
            <a:endParaRPr lang="ru-RU"/>
          </a:p>
        </p:txBody>
      </p:sp>
    </p:spTree>
    <p:extLst>
      <p:ext uri="{BB962C8B-B14F-4D97-AF65-F5344CB8AC3E}">
        <p14:creationId xmlns:p14="http://schemas.microsoft.com/office/powerpoint/2010/main" val="1684275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2187" y="474717"/>
            <a:ext cx="11035044" cy="381515"/>
          </a:xfrm>
          <a:prstGeom prst="rect">
            <a:avLst/>
          </a:prstGeom>
        </p:spPr>
        <p:txBody>
          <a:bodyPr vert="horz" wrap="square" lIns="0" tIns="12065" rIns="0" bIns="0" rtlCol="0">
            <a:spAutoFit/>
          </a:bodyPr>
          <a:lstStyle/>
          <a:p>
            <a:r>
              <a:rPr lang="ru-RU" sz="2400" dirty="0">
                <a:latin typeface="+mn-lt"/>
              </a:rPr>
              <a:t>О чем поговорим?</a:t>
            </a:r>
            <a:endParaRPr sz="2400" dirty="0">
              <a:latin typeface="+mn-lt"/>
            </a:endParaRPr>
          </a:p>
        </p:txBody>
      </p:sp>
      <p:sp>
        <p:nvSpPr>
          <p:cNvPr id="4" name="Текст 3"/>
          <p:cNvSpPr>
            <a:spLocks noGrp="1"/>
          </p:cNvSpPr>
          <p:nvPr>
            <p:ph type="body" sz="quarter" idx="16"/>
          </p:nvPr>
        </p:nvSpPr>
        <p:spPr/>
        <p:txBody>
          <a:bodyPr/>
          <a:lstStyle/>
          <a:p>
            <a:endParaRPr lang="ru-RU"/>
          </a:p>
        </p:txBody>
      </p:sp>
      <p:sp>
        <p:nvSpPr>
          <p:cNvPr id="10" name="Прямоугольник 9"/>
          <p:cNvSpPr/>
          <p:nvPr/>
        </p:nvSpPr>
        <p:spPr>
          <a:xfrm>
            <a:off x="318539" y="3445609"/>
            <a:ext cx="5119884" cy="954107"/>
          </a:xfrm>
          <a:prstGeom prst="rect">
            <a:avLst/>
          </a:prstGeom>
        </p:spPr>
        <p:txBody>
          <a:bodyPr wrap="square">
            <a:spAutoFit/>
          </a:bodyPr>
          <a:lstStyle/>
          <a:p>
            <a:r>
              <a:rPr lang="ru-RU" sz="1400" b="1" dirty="0">
                <a:latin typeface="+mn-lt"/>
              </a:rPr>
              <a:t>Цель </a:t>
            </a:r>
            <a:r>
              <a:rPr lang="ru-RU" sz="1400" dirty="0">
                <a:latin typeface="+mn-lt"/>
              </a:rPr>
              <a:t>— научиться извлекать максимум информации из данных с помощью моделей машинного обучения, а также понимать, как их использовать, интерпретировать и оценивать.</a:t>
            </a:r>
          </a:p>
        </p:txBody>
      </p:sp>
      <p:sp>
        <p:nvSpPr>
          <p:cNvPr id="11" name="Прямоугольник 10"/>
          <p:cNvSpPr/>
          <p:nvPr/>
        </p:nvSpPr>
        <p:spPr>
          <a:xfrm>
            <a:off x="318539" y="1089091"/>
            <a:ext cx="6398147" cy="2123658"/>
          </a:xfrm>
          <a:prstGeom prst="rect">
            <a:avLst/>
          </a:prstGeom>
        </p:spPr>
        <p:txBody>
          <a:bodyPr wrap="square">
            <a:spAutoFit/>
          </a:bodyPr>
          <a:lstStyle/>
          <a:p>
            <a:r>
              <a:rPr lang="ru-RU" sz="4400" dirty="0"/>
              <a:t>Линейная модель → 📈</a:t>
            </a:r>
          </a:p>
          <a:p>
            <a:r>
              <a:rPr lang="ru-RU" sz="4400" dirty="0"/>
              <a:t>Дерево решений → 🌳</a:t>
            </a:r>
          </a:p>
          <a:p>
            <a:r>
              <a:rPr lang="ru-RU" sz="4400" dirty="0" err="1"/>
              <a:t>Бустинг</a:t>
            </a:r>
            <a:r>
              <a:rPr lang="ru-RU" sz="4400" dirty="0"/>
              <a:t> → 🚀</a:t>
            </a:r>
          </a:p>
        </p:txBody>
      </p:sp>
    </p:spTree>
    <p:extLst>
      <p:ext uri="{BB962C8B-B14F-4D97-AF65-F5344CB8AC3E}">
        <p14:creationId xmlns:p14="http://schemas.microsoft.com/office/powerpoint/2010/main" val="2113483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2187" y="474717"/>
            <a:ext cx="11047626" cy="782907"/>
          </a:xfrm>
          <a:prstGeom prst="rect">
            <a:avLst/>
          </a:prstGeom>
        </p:spPr>
        <p:txBody>
          <a:bodyPr vert="horz" wrap="square" lIns="0" tIns="13335" rIns="0" bIns="0" rtlCol="0">
            <a:spAutoFit/>
          </a:bodyPr>
          <a:lstStyle/>
          <a:p>
            <a:pPr marL="2411730" marR="5080" indent="-2399665">
              <a:spcBef>
                <a:spcPts val="105"/>
              </a:spcBef>
            </a:pPr>
            <a:r>
              <a:rPr lang="ru-RU" dirty="0"/>
              <a:t>Линейная регрессия (общие сведения)</a:t>
            </a:r>
            <a:r>
              <a:rPr lang="en-US" dirty="0"/>
              <a:t/>
            </a:r>
            <a:br>
              <a:rPr lang="en-US" dirty="0"/>
            </a:br>
            <a:r>
              <a:rPr lang="en-US" dirty="0"/>
              <a:t> “</a:t>
            </a:r>
            <a:r>
              <a:rPr lang="ru-RU" dirty="0"/>
              <a:t>Линейка в мире моделей</a:t>
            </a:r>
            <a:r>
              <a:rPr lang="en-US" dirty="0"/>
              <a:t>”</a:t>
            </a:r>
            <a:endParaRPr lang="ru-RU" spc="-10" dirty="0"/>
          </a:p>
        </p:txBody>
      </p:sp>
      <p:sp>
        <p:nvSpPr>
          <p:cNvPr id="4" name="Текст 3"/>
          <p:cNvSpPr>
            <a:spLocks noGrp="1"/>
          </p:cNvSpPr>
          <p:nvPr>
            <p:ph type="body" sz="quarter" idx="16"/>
          </p:nvPr>
        </p:nvSpPr>
        <p:spPr/>
        <p:txBody>
          <a:bodyPr/>
          <a:lstStyle/>
          <a:p>
            <a:endParaRPr lang="ru-RU"/>
          </a:p>
        </p:txBody>
      </p:sp>
      <p:sp>
        <p:nvSpPr>
          <p:cNvPr id="7" name="TextBox 6">
            <a:extLst>
              <a:ext uri="{FF2B5EF4-FFF2-40B4-BE49-F238E27FC236}">
                <a16:creationId xmlns:a16="http://schemas.microsoft.com/office/drawing/2014/main" xmlns="" id="{21510928-8DCD-4371-F7E1-B99A5B12178D}"/>
              </a:ext>
            </a:extLst>
          </p:cNvPr>
          <p:cNvSpPr txBox="1"/>
          <p:nvPr/>
        </p:nvSpPr>
        <p:spPr>
          <a:xfrm>
            <a:off x="572187" y="1310874"/>
            <a:ext cx="6131378" cy="2677656"/>
          </a:xfrm>
          <a:prstGeom prst="rect">
            <a:avLst/>
          </a:prstGeom>
          <a:noFill/>
        </p:spPr>
        <p:txBody>
          <a:bodyPr wrap="square">
            <a:spAutoFit/>
          </a:bodyPr>
          <a:lstStyle/>
          <a:p>
            <a:r>
              <a:rPr lang="ru-RU" sz="1400" dirty="0">
                <a:latin typeface="+mn-lt"/>
              </a:rPr>
              <a:t>Цель модели — предсказать численное значение (регрессию) на основе входных признаков.</a:t>
            </a:r>
          </a:p>
          <a:p>
            <a:r>
              <a:rPr lang="ru-RU" sz="1400" dirty="0">
                <a:latin typeface="+mn-lt"/>
              </a:rPr>
              <a:t>Формула модели (одномерный случай):</a:t>
            </a:r>
          </a:p>
          <a:p>
            <a:r>
              <a:rPr lang="ru-RU" sz="1400" b="1" dirty="0">
                <a:latin typeface="+mn-lt"/>
              </a:rPr>
              <a:t>у = </a:t>
            </a:r>
            <a:r>
              <a:rPr lang="en" sz="1400" b="1" dirty="0">
                <a:latin typeface="+mn-lt"/>
              </a:rPr>
              <a:t>w[0] * x[0] + b</a:t>
            </a:r>
            <a:endParaRPr lang="ru-RU" sz="1400" b="1" dirty="0">
              <a:latin typeface="+mn-lt"/>
            </a:endParaRPr>
          </a:p>
          <a:p>
            <a:r>
              <a:rPr lang="ru-RU" sz="1400" dirty="0">
                <a:latin typeface="+mn-lt"/>
              </a:rPr>
              <a:t>Множественная линейная регрессия:</a:t>
            </a:r>
          </a:p>
          <a:p>
            <a:r>
              <a:rPr lang="ru-RU" sz="1400" b="1" dirty="0">
                <a:latin typeface="+mn-lt"/>
              </a:rPr>
              <a:t>у = </a:t>
            </a:r>
            <a:r>
              <a:rPr lang="en" sz="1400" b="1" dirty="0">
                <a:latin typeface="+mn-lt"/>
              </a:rPr>
              <a:t>w[0] * x[0] + w[1] * x[1] +... + w[p] * x[p] + b</a:t>
            </a:r>
            <a:endParaRPr lang="ru-RU" sz="1400" b="1" dirty="0">
              <a:latin typeface="+mn-lt"/>
            </a:endParaRPr>
          </a:p>
          <a:p>
            <a:endParaRPr lang="ru-RU" sz="1400" b="1" dirty="0">
              <a:latin typeface="+mn-lt"/>
            </a:endParaRPr>
          </a:p>
          <a:p>
            <a:pPr marL="285750" indent="-285750">
              <a:buFont typeface="Arial" panose="020B0604020202020204" pitchFamily="34" charset="0"/>
              <a:buChar char="•"/>
            </a:pPr>
            <a:r>
              <a:rPr lang="ru-RU" sz="1400" dirty="0">
                <a:latin typeface="+mn-lt"/>
              </a:rPr>
              <a:t>х[0] по х[р] - независимые переменные: признаки, которые наша модель использует для моделирования </a:t>
            </a:r>
            <a:r>
              <a:rPr lang="en" sz="1400" dirty="0">
                <a:latin typeface="+mn-lt"/>
              </a:rPr>
              <a:t>y</a:t>
            </a:r>
            <a:endParaRPr lang="ru-RU" sz="1400" dirty="0">
              <a:latin typeface="+mn-lt"/>
            </a:endParaRPr>
          </a:p>
          <a:p>
            <a:pPr marL="285750" indent="-285750">
              <a:buFont typeface="Arial" panose="020B0604020202020204" pitchFamily="34" charset="0"/>
              <a:buChar char="•"/>
            </a:pPr>
            <a:r>
              <a:rPr lang="en" sz="1400" dirty="0">
                <a:latin typeface="+mn-lt"/>
              </a:rPr>
              <a:t>w </a:t>
            </a:r>
            <a:r>
              <a:rPr lang="ru-RU" sz="1400" dirty="0">
                <a:latin typeface="+mn-lt"/>
              </a:rPr>
              <a:t>и </a:t>
            </a:r>
            <a:r>
              <a:rPr lang="en" sz="1400" dirty="0">
                <a:latin typeface="+mn-lt"/>
              </a:rPr>
              <a:t>b - </a:t>
            </a:r>
            <a:r>
              <a:rPr lang="ru-RU" sz="1400" dirty="0">
                <a:latin typeface="+mn-lt"/>
              </a:rPr>
              <a:t>веса модели. Это то, чему наша модель «учится»</a:t>
            </a:r>
          </a:p>
          <a:p>
            <a:pPr marL="285750" indent="-285750">
              <a:buFont typeface="Arial" panose="020B0604020202020204" pitchFamily="34" charset="0"/>
              <a:buChar char="•"/>
            </a:pPr>
            <a:r>
              <a:rPr lang="ru-RU" sz="1400" dirty="0">
                <a:latin typeface="+mn-lt"/>
              </a:rPr>
              <a:t>у - зависимая переменная; то, что мы пытаемся предсказать.</a:t>
            </a:r>
          </a:p>
        </p:txBody>
      </p:sp>
      <p:pic>
        <p:nvPicPr>
          <p:cNvPr id="8" name="Рисунок 7">
            <a:extLst>
              <a:ext uri="{FF2B5EF4-FFF2-40B4-BE49-F238E27FC236}">
                <a16:creationId xmlns:a16="http://schemas.microsoft.com/office/drawing/2014/main" xmlns="" id="{4EE2D872-A69B-499C-0A11-214DE698364F}"/>
              </a:ext>
            </a:extLst>
          </p:cNvPr>
          <p:cNvPicPr>
            <a:picLocks noChangeAspect="1"/>
          </p:cNvPicPr>
          <p:nvPr/>
        </p:nvPicPr>
        <p:blipFill>
          <a:blip r:embed="rId3"/>
          <a:stretch>
            <a:fillRect/>
          </a:stretch>
        </p:blipFill>
        <p:spPr>
          <a:xfrm>
            <a:off x="6423642" y="1501685"/>
            <a:ext cx="5011799" cy="3264310"/>
          </a:xfrm>
          <a:prstGeom prst="rect">
            <a:avLst/>
          </a:prstGeom>
        </p:spPr>
      </p:pic>
    </p:spTree>
    <p:extLst>
      <p:ext uri="{BB962C8B-B14F-4D97-AF65-F5344CB8AC3E}">
        <p14:creationId xmlns:p14="http://schemas.microsoft.com/office/powerpoint/2010/main" val="761940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Текст 3"/>
          <p:cNvSpPr>
            <a:spLocks noGrp="1"/>
          </p:cNvSpPr>
          <p:nvPr>
            <p:ph type="body" sz="quarter" idx="16"/>
          </p:nvPr>
        </p:nvSpPr>
        <p:spPr/>
        <p:txBody>
          <a:bodyPr/>
          <a:lstStyle/>
          <a:p>
            <a:endParaRPr lang="ru-RU"/>
          </a:p>
        </p:txBody>
      </p:sp>
      <p:sp>
        <p:nvSpPr>
          <p:cNvPr id="6" name="object 2">
            <a:extLst>
              <a:ext uri="{FF2B5EF4-FFF2-40B4-BE49-F238E27FC236}">
                <a16:creationId xmlns:a16="http://schemas.microsoft.com/office/drawing/2014/main" xmlns="" id="{5AEA1DF5-6449-9244-DA6D-99434BD88C04}"/>
              </a:ext>
            </a:extLst>
          </p:cNvPr>
          <p:cNvSpPr txBox="1">
            <a:spLocks/>
          </p:cNvSpPr>
          <p:nvPr/>
        </p:nvSpPr>
        <p:spPr>
          <a:xfrm>
            <a:off x="353925" y="514802"/>
            <a:ext cx="11035044" cy="398186"/>
          </a:xfrm>
          <a:prstGeom prst="rect">
            <a:avLst/>
          </a:prstGeom>
        </p:spPr>
        <p:txBody>
          <a:bodyPr vert="horz" wrap="square" lIns="0" tIns="1333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500" b="1" i="0" u="none" strike="noStrike" cap="none">
                <a:solidFill>
                  <a:srgbClr val="004494"/>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9pPr>
          </a:lstStyle>
          <a:p>
            <a:pPr marL="2411730" marR="5080" indent="-2399665">
              <a:spcBef>
                <a:spcPts val="105"/>
              </a:spcBef>
            </a:pPr>
            <a:r>
              <a:rPr lang="ru-RU" dirty="0"/>
              <a:t>Линейная регрессия (оценка)</a:t>
            </a:r>
            <a:endParaRPr lang="ru-RU" spc="-10" dirty="0"/>
          </a:p>
        </p:txBody>
      </p:sp>
      <p:pic>
        <p:nvPicPr>
          <p:cNvPr id="9" name="Рисунок 8">
            <a:extLst>
              <a:ext uri="{FF2B5EF4-FFF2-40B4-BE49-F238E27FC236}">
                <a16:creationId xmlns:a16="http://schemas.microsoft.com/office/drawing/2014/main" xmlns="" id="{6C722039-4155-49D7-E189-C7859870A7C2}"/>
              </a:ext>
            </a:extLst>
          </p:cNvPr>
          <p:cNvPicPr>
            <a:picLocks noChangeAspect="1"/>
          </p:cNvPicPr>
          <p:nvPr/>
        </p:nvPicPr>
        <p:blipFill>
          <a:blip r:embed="rId3"/>
          <a:stretch>
            <a:fillRect/>
          </a:stretch>
        </p:blipFill>
        <p:spPr>
          <a:xfrm>
            <a:off x="332154" y="1733340"/>
            <a:ext cx="6725469" cy="4713208"/>
          </a:xfrm>
          <a:prstGeom prst="rect">
            <a:avLst/>
          </a:prstGeom>
        </p:spPr>
      </p:pic>
      <p:pic>
        <p:nvPicPr>
          <p:cNvPr id="12" name="Рисунок 11">
            <a:extLst>
              <a:ext uri="{FF2B5EF4-FFF2-40B4-BE49-F238E27FC236}">
                <a16:creationId xmlns:a16="http://schemas.microsoft.com/office/drawing/2014/main" xmlns="" id="{3BBB51FB-7F98-3306-2226-78A89CA0AC2D}"/>
              </a:ext>
            </a:extLst>
          </p:cNvPr>
          <p:cNvPicPr>
            <a:picLocks noChangeAspect="1"/>
          </p:cNvPicPr>
          <p:nvPr/>
        </p:nvPicPr>
        <p:blipFill>
          <a:blip r:embed="rId4"/>
          <a:stretch>
            <a:fillRect/>
          </a:stretch>
        </p:blipFill>
        <p:spPr>
          <a:xfrm>
            <a:off x="6096000" y="1506863"/>
            <a:ext cx="5763846" cy="2518820"/>
          </a:xfrm>
          <a:prstGeom prst="rect">
            <a:avLst/>
          </a:prstGeom>
        </p:spPr>
      </p:pic>
      <p:sp>
        <p:nvSpPr>
          <p:cNvPr id="14" name="TextBox 13">
            <a:extLst>
              <a:ext uri="{FF2B5EF4-FFF2-40B4-BE49-F238E27FC236}">
                <a16:creationId xmlns:a16="http://schemas.microsoft.com/office/drawing/2014/main" xmlns="" id="{2984E179-2E9A-6CCD-1F52-308D3FE5A06D}"/>
              </a:ext>
            </a:extLst>
          </p:cNvPr>
          <p:cNvSpPr txBox="1"/>
          <p:nvPr/>
        </p:nvSpPr>
        <p:spPr>
          <a:xfrm>
            <a:off x="275141" y="1058664"/>
            <a:ext cx="9407701" cy="523220"/>
          </a:xfrm>
          <a:prstGeom prst="rect">
            <a:avLst/>
          </a:prstGeom>
          <a:noFill/>
        </p:spPr>
        <p:txBody>
          <a:bodyPr wrap="square">
            <a:spAutoFit/>
          </a:bodyPr>
          <a:lstStyle/>
          <a:p>
            <a:r>
              <a:rPr lang="ru-RU" sz="1400" dirty="0">
                <a:latin typeface="+mn-lt"/>
              </a:rPr>
              <a:t>Линейная регрессия находит веса </a:t>
            </a:r>
            <a:r>
              <a:rPr lang="en" sz="1400" dirty="0">
                <a:latin typeface="+mn-lt"/>
              </a:rPr>
              <a:t>w </a:t>
            </a:r>
            <a:r>
              <a:rPr lang="ru-RU" sz="1400" dirty="0">
                <a:latin typeface="+mn-lt"/>
              </a:rPr>
              <a:t>и </a:t>
            </a:r>
            <a:r>
              <a:rPr lang="en" sz="1400" dirty="0">
                <a:latin typeface="+mn-lt"/>
              </a:rPr>
              <a:t>b, </a:t>
            </a:r>
            <a:r>
              <a:rPr lang="ru-RU" sz="1400" dirty="0">
                <a:latin typeface="+mn-lt"/>
              </a:rPr>
              <a:t>которые минимизируют ошибку </a:t>
            </a:r>
            <a:r>
              <a:rPr lang="en" sz="1400" dirty="0">
                <a:latin typeface="+mn-lt"/>
              </a:rPr>
              <a:t> </a:t>
            </a:r>
            <a:r>
              <a:rPr lang="ru-RU" sz="1400" dirty="0">
                <a:latin typeface="+mn-lt"/>
              </a:rPr>
              <a:t>между спрогнозированными и фактическими ответами. </a:t>
            </a:r>
          </a:p>
        </p:txBody>
      </p:sp>
      <p:pic>
        <p:nvPicPr>
          <p:cNvPr id="16" name="Рисунок 15">
            <a:extLst>
              <a:ext uri="{FF2B5EF4-FFF2-40B4-BE49-F238E27FC236}">
                <a16:creationId xmlns:a16="http://schemas.microsoft.com/office/drawing/2014/main" xmlns="" id="{1F7C56C8-F491-AB63-9E22-5B9B96E130DD}"/>
              </a:ext>
            </a:extLst>
          </p:cNvPr>
          <p:cNvPicPr>
            <a:picLocks noChangeAspect="1"/>
          </p:cNvPicPr>
          <p:nvPr/>
        </p:nvPicPr>
        <p:blipFill>
          <a:blip r:embed="rId5"/>
          <a:stretch>
            <a:fillRect/>
          </a:stretch>
        </p:blipFill>
        <p:spPr>
          <a:xfrm>
            <a:off x="6668804" y="4025683"/>
            <a:ext cx="4618237" cy="2317515"/>
          </a:xfrm>
          <a:prstGeom prst="rect">
            <a:avLst/>
          </a:prstGeom>
        </p:spPr>
      </p:pic>
    </p:spTree>
    <p:extLst>
      <p:ext uri="{BB962C8B-B14F-4D97-AF65-F5344CB8AC3E}">
        <p14:creationId xmlns:p14="http://schemas.microsoft.com/office/powerpoint/2010/main" val="2985522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Текст 4"/>
          <p:cNvSpPr>
            <a:spLocks noGrp="1"/>
          </p:cNvSpPr>
          <p:nvPr>
            <p:ph type="body" sz="quarter" idx="16"/>
          </p:nvPr>
        </p:nvSpPr>
        <p:spPr/>
        <p:txBody>
          <a:bodyPr/>
          <a:lstStyle/>
          <a:p>
            <a:endParaRPr lang="ru-RU"/>
          </a:p>
        </p:txBody>
      </p:sp>
      <p:sp>
        <p:nvSpPr>
          <p:cNvPr id="2" name="object 2">
            <a:extLst>
              <a:ext uri="{FF2B5EF4-FFF2-40B4-BE49-F238E27FC236}">
                <a16:creationId xmlns:a16="http://schemas.microsoft.com/office/drawing/2014/main" xmlns="" id="{E99F4B7D-443D-8C61-4D21-2B81B9C71070}"/>
              </a:ext>
            </a:extLst>
          </p:cNvPr>
          <p:cNvSpPr txBox="1">
            <a:spLocks/>
          </p:cNvSpPr>
          <p:nvPr/>
        </p:nvSpPr>
        <p:spPr>
          <a:xfrm>
            <a:off x="572187" y="474717"/>
            <a:ext cx="11035044" cy="398186"/>
          </a:xfrm>
          <a:prstGeom prst="rect">
            <a:avLst/>
          </a:prstGeom>
        </p:spPr>
        <p:txBody>
          <a:bodyPr vert="horz" wrap="square" lIns="0" tIns="1333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500" b="1" i="0" u="none" strike="noStrike" cap="none">
                <a:solidFill>
                  <a:srgbClr val="004494"/>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9pPr>
          </a:lstStyle>
          <a:p>
            <a:pPr marL="2411730" marR="5080" indent="-2399665">
              <a:spcBef>
                <a:spcPts val="105"/>
              </a:spcBef>
            </a:pPr>
            <a:r>
              <a:rPr lang="ru-RU" dirty="0"/>
              <a:t>Линейная регрессия (интерпретация)</a:t>
            </a:r>
            <a:endParaRPr lang="ru-RU" spc="-10" dirty="0"/>
          </a:p>
        </p:txBody>
      </p:sp>
      <p:sp>
        <p:nvSpPr>
          <p:cNvPr id="4" name="TextBox 3">
            <a:extLst>
              <a:ext uri="{FF2B5EF4-FFF2-40B4-BE49-F238E27FC236}">
                <a16:creationId xmlns:a16="http://schemas.microsoft.com/office/drawing/2014/main" xmlns="" id="{7D8DEDCA-49CA-926E-8107-2DAB0B2B9C1D}"/>
              </a:ext>
            </a:extLst>
          </p:cNvPr>
          <p:cNvSpPr txBox="1"/>
          <p:nvPr/>
        </p:nvSpPr>
        <p:spPr>
          <a:xfrm>
            <a:off x="1254278" y="2090172"/>
            <a:ext cx="10622776" cy="2677656"/>
          </a:xfrm>
          <a:prstGeom prst="rect">
            <a:avLst/>
          </a:prstGeom>
          <a:noFill/>
        </p:spPr>
        <p:txBody>
          <a:bodyPr wrap="square">
            <a:spAutoFit/>
          </a:bodyPr>
          <a:lstStyle/>
          <a:p>
            <a:r>
              <a:rPr lang="ru-RU" sz="1400" dirty="0">
                <a:latin typeface="+mn-lt"/>
              </a:rPr>
              <a:t>В общем случае коэффициенты регрессии </a:t>
            </a:r>
            <a:r>
              <a:rPr lang="en" sz="1400" dirty="0">
                <a:latin typeface="+mn-lt"/>
              </a:rPr>
              <a:t> </a:t>
            </a:r>
            <a:r>
              <a:rPr lang="ru-RU" sz="1400" dirty="0">
                <a:latin typeface="+mn-lt"/>
              </a:rPr>
              <a:t>показывают, как в среднем изменится целевая переменная  </a:t>
            </a:r>
            <a:r>
              <a:rPr lang="en" sz="1400" dirty="0">
                <a:latin typeface="+mn-lt"/>
              </a:rPr>
              <a:t>Y , </a:t>
            </a:r>
            <a:r>
              <a:rPr lang="ru-RU" sz="1400" dirty="0">
                <a:latin typeface="+mn-lt"/>
              </a:rPr>
              <a:t>если признаки </a:t>
            </a:r>
            <a:r>
              <a:rPr lang="en" sz="1400" dirty="0">
                <a:latin typeface="+mn-lt"/>
              </a:rPr>
              <a:t>X  </a:t>
            </a:r>
            <a:r>
              <a:rPr lang="ru-RU" sz="1400" dirty="0">
                <a:latin typeface="+mn-lt"/>
              </a:rPr>
              <a:t>увеличатся на единицу.</a:t>
            </a:r>
          </a:p>
          <a:p>
            <a:r>
              <a:rPr lang="ru-RU" sz="1400" dirty="0">
                <a:latin typeface="+mn-lt"/>
              </a:rPr>
              <a:t> </a:t>
            </a:r>
            <a:r>
              <a:rPr lang="en" sz="1400" b="1" dirty="0">
                <a:latin typeface="+mn-lt"/>
              </a:rPr>
              <a:t>Y = 87610 + 2984 X ;</a:t>
            </a:r>
            <a:endParaRPr lang="ru-RU" sz="1400" b="1" dirty="0">
              <a:latin typeface="+mn-lt"/>
            </a:endParaRPr>
          </a:p>
          <a:p>
            <a:r>
              <a:rPr lang="en" sz="1400" dirty="0">
                <a:latin typeface="+mn-lt"/>
              </a:rPr>
              <a:t> X – </a:t>
            </a:r>
            <a:r>
              <a:rPr lang="ru-RU" sz="1400" dirty="0">
                <a:latin typeface="+mn-lt"/>
              </a:rPr>
              <a:t>число рабочих,</a:t>
            </a:r>
          </a:p>
          <a:p>
            <a:r>
              <a:rPr lang="ru-RU" sz="1400" dirty="0">
                <a:latin typeface="+mn-lt"/>
              </a:rPr>
              <a:t> </a:t>
            </a:r>
            <a:r>
              <a:rPr lang="en" sz="1400" dirty="0">
                <a:latin typeface="+mn-lt"/>
              </a:rPr>
              <a:t>Y – </a:t>
            </a:r>
            <a:r>
              <a:rPr lang="ru-RU" sz="1400" dirty="0">
                <a:latin typeface="+mn-lt"/>
              </a:rPr>
              <a:t>объем годового производства (руб.). </a:t>
            </a:r>
          </a:p>
          <a:p>
            <a:endParaRPr lang="ru-RU" sz="1400" dirty="0">
              <a:latin typeface="+mn-lt"/>
            </a:endParaRPr>
          </a:p>
          <a:p>
            <a:r>
              <a:rPr lang="en-US" sz="1400" b="1" dirty="0">
                <a:latin typeface="+mn-lt"/>
              </a:rPr>
              <a:t>w</a:t>
            </a:r>
            <a:r>
              <a:rPr lang="ru-RU" sz="1400" b="1" dirty="0">
                <a:latin typeface="+mn-lt"/>
              </a:rPr>
              <a:t>[0</a:t>
            </a:r>
            <a:r>
              <a:rPr lang="en-US" sz="1400" b="1" dirty="0">
                <a:latin typeface="+mn-lt"/>
              </a:rPr>
              <a:t>] </a:t>
            </a:r>
            <a:r>
              <a:rPr lang="en-US" sz="1400" dirty="0">
                <a:latin typeface="+mn-lt"/>
              </a:rPr>
              <a:t>&gt; 0 – </a:t>
            </a:r>
            <a:r>
              <a:rPr lang="en-US" sz="1400" dirty="0" err="1">
                <a:latin typeface="+mn-lt"/>
              </a:rPr>
              <a:t>ц</a:t>
            </a:r>
            <a:r>
              <a:rPr lang="ru-RU" sz="1400" dirty="0">
                <a:latin typeface="+mn-lt"/>
              </a:rPr>
              <a:t>елевая переменная увеличивается</a:t>
            </a:r>
          </a:p>
          <a:p>
            <a:r>
              <a:rPr lang="en-US" sz="1400" b="1" dirty="0">
                <a:latin typeface="+mn-lt"/>
              </a:rPr>
              <a:t>w</a:t>
            </a:r>
            <a:r>
              <a:rPr lang="ru-RU" sz="1400" b="1" dirty="0">
                <a:latin typeface="+mn-lt"/>
              </a:rPr>
              <a:t>[0</a:t>
            </a:r>
            <a:r>
              <a:rPr lang="en-US" sz="1400" b="1" dirty="0">
                <a:latin typeface="+mn-lt"/>
              </a:rPr>
              <a:t>] </a:t>
            </a:r>
            <a:r>
              <a:rPr lang="en-US" sz="1400" dirty="0">
                <a:latin typeface="+mn-lt"/>
              </a:rPr>
              <a:t>&lt; 0 – </a:t>
            </a:r>
            <a:r>
              <a:rPr lang="en-US" sz="1400" dirty="0" err="1">
                <a:latin typeface="+mn-lt"/>
              </a:rPr>
              <a:t>ц</a:t>
            </a:r>
            <a:r>
              <a:rPr lang="ru-RU" sz="1400" dirty="0">
                <a:latin typeface="+mn-lt"/>
              </a:rPr>
              <a:t>елевая переменная уменьшается</a:t>
            </a:r>
            <a:endParaRPr lang="en-US" sz="1400" dirty="0">
              <a:latin typeface="+mn-lt"/>
            </a:endParaRPr>
          </a:p>
          <a:p>
            <a:r>
              <a:rPr lang="ru-RU" sz="1400" b="1" dirty="0">
                <a:latin typeface="+mn-lt"/>
              </a:rPr>
              <a:t>|</a:t>
            </a:r>
            <a:r>
              <a:rPr lang="en-US" sz="1400" b="1" dirty="0">
                <a:latin typeface="+mn-lt"/>
              </a:rPr>
              <a:t>w</a:t>
            </a:r>
            <a:r>
              <a:rPr lang="ru-RU" sz="1400" b="1" dirty="0">
                <a:latin typeface="+mn-lt"/>
              </a:rPr>
              <a:t>[0</a:t>
            </a:r>
            <a:r>
              <a:rPr lang="en-US" sz="1400" b="1" dirty="0">
                <a:latin typeface="+mn-lt"/>
              </a:rPr>
              <a:t>]| </a:t>
            </a:r>
            <a:r>
              <a:rPr lang="ru-RU" sz="1400" dirty="0">
                <a:latin typeface="+mn-lt"/>
              </a:rPr>
              <a:t>- сила влияния</a:t>
            </a:r>
          </a:p>
          <a:p>
            <a:endParaRPr lang="ru-RU" sz="1400" dirty="0">
              <a:latin typeface="+mn-lt"/>
            </a:endParaRPr>
          </a:p>
          <a:p>
            <a:endParaRPr lang="ru-RU" sz="1400" b="1" dirty="0">
              <a:latin typeface="+mn-lt"/>
            </a:endParaRPr>
          </a:p>
          <a:p>
            <a:r>
              <a:rPr lang="en" sz="1400" dirty="0">
                <a:latin typeface="+mn-lt"/>
              </a:rPr>
              <a:t> </a:t>
            </a:r>
            <a:endParaRPr lang="ru-RU" sz="1400" dirty="0">
              <a:latin typeface="+mn-lt"/>
            </a:endParaRPr>
          </a:p>
        </p:txBody>
      </p:sp>
    </p:spTree>
    <p:extLst>
      <p:ext uri="{BB962C8B-B14F-4D97-AF65-F5344CB8AC3E}">
        <p14:creationId xmlns:p14="http://schemas.microsoft.com/office/powerpoint/2010/main" val="622759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Текст 3"/>
          <p:cNvSpPr>
            <a:spLocks noGrp="1"/>
          </p:cNvSpPr>
          <p:nvPr>
            <p:ph type="body" sz="quarter" idx="16"/>
          </p:nvPr>
        </p:nvSpPr>
        <p:spPr/>
        <p:txBody>
          <a:bodyPr/>
          <a:lstStyle/>
          <a:p>
            <a:endParaRPr lang="ru-RU" dirty="0"/>
          </a:p>
        </p:txBody>
      </p:sp>
      <p:sp>
        <p:nvSpPr>
          <p:cNvPr id="9" name="object 2">
            <a:extLst>
              <a:ext uri="{FF2B5EF4-FFF2-40B4-BE49-F238E27FC236}">
                <a16:creationId xmlns:a16="http://schemas.microsoft.com/office/drawing/2014/main" xmlns="" id="{EAB3F667-664C-9386-7198-408B4CDBA7E8}"/>
              </a:ext>
            </a:extLst>
          </p:cNvPr>
          <p:cNvSpPr txBox="1">
            <a:spLocks/>
          </p:cNvSpPr>
          <p:nvPr/>
        </p:nvSpPr>
        <p:spPr>
          <a:xfrm>
            <a:off x="572187" y="474717"/>
            <a:ext cx="11035044" cy="398186"/>
          </a:xfrm>
          <a:prstGeom prst="rect">
            <a:avLst/>
          </a:prstGeom>
        </p:spPr>
        <p:txBody>
          <a:bodyPr vert="horz" wrap="square" lIns="0" tIns="1333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500" b="1" i="0" u="none" strike="noStrike" cap="none">
                <a:solidFill>
                  <a:srgbClr val="004494"/>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9pPr>
          </a:lstStyle>
          <a:p>
            <a:pPr marL="2411730" marR="5080" indent="-2399665">
              <a:spcBef>
                <a:spcPts val="105"/>
              </a:spcBef>
            </a:pPr>
            <a:r>
              <a:rPr lang="ru-RU" dirty="0"/>
              <a:t>Линейная регрессия (плюсы и минусы)</a:t>
            </a:r>
            <a:endParaRPr lang="ru-RU" spc="-10" dirty="0"/>
          </a:p>
        </p:txBody>
      </p:sp>
      <p:sp>
        <p:nvSpPr>
          <p:cNvPr id="14" name="TextBox 13">
            <a:extLst>
              <a:ext uri="{FF2B5EF4-FFF2-40B4-BE49-F238E27FC236}">
                <a16:creationId xmlns:a16="http://schemas.microsoft.com/office/drawing/2014/main" xmlns="" id="{2DA7A588-9AC3-2862-0087-A5CDDB6DB84F}"/>
              </a:ext>
            </a:extLst>
          </p:cNvPr>
          <p:cNvSpPr txBox="1"/>
          <p:nvPr/>
        </p:nvSpPr>
        <p:spPr>
          <a:xfrm>
            <a:off x="245773" y="1393663"/>
            <a:ext cx="6131378" cy="4524315"/>
          </a:xfrm>
          <a:prstGeom prst="rect">
            <a:avLst/>
          </a:prstGeom>
          <a:noFill/>
        </p:spPr>
        <p:txBody>
          <a:bodyPr wrap="square">
            <a:spAutoFit/>
          </a:bodyPr>
          <a:lstStyle/>
          <a:p>
            <a:endParaRPr lang="ru-RU" sz="1600" dirty="0">
              <a:latin typeface="+mn-lt"/>
            </a:endParaRPr>
          </a:p>
          <a:p>
            <a:r>
              <a:rPr lang="ru-RU" sz="1600" b="1" dirty="0">
                <a:latin typeface="+mn-lt"/>
              </a:rPr>
              <a:t>Плюсы</a:t>
            </a:r>
            <a:r>
              <a:rPr lang="ru-RU" sz="1600" dirty="0">
                <a:latin typeface="+mn-lt"/>
              </a:rPr>
              <a:t> </a:t>
            </a:r>
          </a:p>
          <a:p>
            <a:pPr marL="285750" indent="-285750">
              <a:buFont typeface="Arial" panose="020B0604020202020204" pitchFamily="34" charset="0"/>
              <a:buChar char="•"/>
            </a:pPr>
            <a:r>
              <a:rPr lang="ru-RU" sz="1600" dirty="0">
                <a:latin typeface="+mn-lt"/>
              </a:rPr>
              <a:t>Очень простая и быстрая в обучении, предсказании и т.д. </a:t>
            </a:r>
          </a:p>
          <a:p>
            <a:pPr marL="285750" indent="-285750">
              <a:buFont typeface="Arial" panose="020B0604020202020204" pitchFamily="34" charset="0"/>
              <a:buChar char="•"/>
            </a:pPr>
            <a:r>
              <a:rPr lang="ru-RU" sz="1600" dirty="0">
                <a:latin typeface="+mn-lt"/>
              </a:rPr>
              <a:t>Несмотря на название, может не только в линейные зависимости </a:t>
            </a:r>
          </a:p>
          <a:p>
            <a:pPr marL="285750" indent="-285750">
              <a:buFont typeface="Arial" panose="020B0604020202020204" pitchFamily="34" charset="0"/>
              <a:buChar char="•"/>
            </a:pPr>
            <a:r>
              <a:rPr lang="ru-RU" sz="1600" dirty="0">
                <a:latin typeface="+mn-lt"/>
              </a:rPr>
              <a:t>Очень часто решает задачи быстро, качественно и недорого </a:t>
            </a:r>
          </a:p>
          <a:p>
            <a:pPr marL="285750" indent="-285750">
              <a:buFont typeface="Arial" panose="020B0604020202020204" pitchFamily="34" charset="0"/>
              <a:buChar char="•"/>
            </a:pPr>
            <a:r>
              <a:rPr lang="ru-RU" sz="1600" dirty="0">
                <a:latin typeface="+mn-lt"/>
              </a:rPr>
              <a:t>Интерпретируемая модель (!) </a:t>
            </a:r>
          </a:p>
          <a:p>
            <a:pPr marL="285750" indent="-285750">
              <a:buFont typeface="Arial" panose="020B0604020202020204" pitchFamily="34" charset="0"/>
              <a:buChar char="•"/>
            </a:pPr>
            <a:r>
              <a:rPr lang="ru-RU" sz="1600" dirty="0">
                <a:latin typeface="+mn-lt"/>
              </a:rPr>
              <a:t>Первое, что стоит пробовать в задаче регрессии :)</a:t>
            </a:r>
          </a:p>
          <a:p>
            <a:r>
              <a:rPr lang="ru-RU" sz="1600" b="1" dirty="0">
                <a:latin typeface="+mn-lt"/>
              </a:rPr>
              <a:t>Минусы</a:t>
            </a:r>
            <a:r>
              <a:rPr lang="ru-RU" sz="1600" dirty="0">
                <a:latin typeface="+mn-lt"/>
              </a:rPr>
              <a:t> </a:t>
            </a:r>
          </a:p>
          <a:p>
            <a:pPr marL="285750" indent="-285750">
              <a:buFont typeface="Arial" panose="020B0604020202020204" pitchFamily="34" charset="0"/>
              <a:buChar char="•"/>
            </a:pPr>
            <a:r>
              <a:rPr lang="ru-RU" sz="1600" dirty="0">
                <a:latin typeface="+mn-lt"/>
              </a:rPr>
              <a:t>Не всегда предпосылка о линейной зависимости выполняется в данных </a:t>
            </a:r>
          </a:p>
          <a:p>
            <a:pPr marL="285750" indent="-285750">
              <a:buFont typeface="Arial" panose="020B0604020202020204" pitchFamily="34" charset="0"/>
              <a:buChar char="•"/>
            </a:pPr>
            <a:r>
              <a:rPr lang="ru-RU" sz="1600" dirty="0">
                <a:latin typeface="+mn-lt"/>
              </a:rPr>
              <a:t>Может быть слишком простой моделью для ваших данных </a:t>
            </a:r>
          </a:p>
          <a:p>
            <a:pPr marL="285750" indent="-285750">
              <a:buFont typeface="Arial" panose="020B0604020202020204" pitchFamily="34" charset="0"/>
              <a:buChar char="•"/>
            </a:pPr>
            <a:r>
              <a:rPr lang="ru-RU" sz="1600" dirty="0">
                <a:latin typeface="+mn-lt"/>
              </a:rPr>
              <a:t>Крайне чувствительна к предобработке данных</a:t>
            </a:r>
          </a:p>
          <a:p>
            <a:endParaRPr lang="ru-RU" sz="1600" dirty="0">
              <a:latin typeface="+mn-lt"/>
            </a:endParaRPr>
          </a:p>
          <a:p>
            <a:endParaRPr lang="ru-RU" sz="1600" dirty="0">
              <a:latin typeface="+mn-lt"/>
            </a:endParaRPr>
          </a:p>
        </p:txBody>
      </p:sp>
      <p:pic>
        <p:nvPicPr>
          <p:cNvPr id="1026" name="Picture 2">
            <a:extLst>
              <a:ext uri="{FF2B5EF4-FFF2-40B4-BE49-F238E27FC236}">
                <a16:creationId xmlns:a16="http://schemas.microsoft.com/office/drawing/2014/main" xmlns="" id="{72A30293-0428-1E69-F2D8-3C33D445A7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5196" y="2026911"/>
            <a:ext cx="5091031" cy="3257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622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2187" y="474717"/>
            <a:ext cx="11035044" cy="782907"/>
          </a:xfrm>
          <a:prstGeom prst="rect">
            <a:avLst/>
          </a:prstGeom>
        </p:spPr>
        <p:txBody>
          <a:bodyPr vert="horz" wrap="square" lIns="0" tIns="13335" rIns="0" bIns="0" rtlCol="0">
            <a:spAutoFit/>
          </a:bodyPr>
          <a:lstStyle/>
          <a:p>
            <a:pPr marL="12700">
              <a:spcBef>
                <a:spcPts val="105"/>
              </a:spcBef>
            </a:pPr>
            <a:r>
              <a:rPr lang="ru-RU" dirty="0"/>
              <a:t>Дерево решений: формально — это дерево, а по сути — система простых правил</a:t>
            </a:r>
            <a:endParaRPr spc="-25" dirty="0"/>
          </a:p>
        </p:txBody>
      </p:sp>
      <p:sp>
        <p:nvSpPr>
          <p:cNvPr id="4" name="Текст 3"/>
          <p:cNvSpPr>
            <a:spLocks noGrp="1"/>
          </p:cNvSpPr>
          <p:nvPr>
            <p:ph type="body" sz="quarter" idx="16"/>
          </p:nvPr>
        </p:nvSpPr>
        <p:spPr/>
        <p:txBody>
          <a:bodyPr/>
          <a:lstStyle/>
          <a:p>
            <a:endParaRPr lang="ru-RU"/>
          </a:p>
        </p:txBody>
      </p:sp>
      <p:sp>
        <p:nvSpPr>
          <p:cNvPr id="6" name="TextBox 5">
            <a:extLst>
              <a:ext uri="{FF2B5EF4-FFF2-40B4-BE49-F238E27FC236}">
                <a16:creationId xmlns:a16="http://schemas.microsoft.com/office/drawing/2014/main" xmlns="" id="{2154E570-F978-8357-46BC-A03FE4D4D4E8}"/>
              </a:ext>
            </a:extLst>
          </p:cNvPr>
          <p:cNvSpPr txBox="1"/>
          <p:nvPr/>
        </p:nvSpPr>
        <p:spPr>
          <a:xfrm>
            <a:off x="424016" y="2373353"/>
            <a:ext cx="6127954" cy="1384995"/>
          </a:xfrm>
          <a:prstGeom prst="rect">
            <a:avLst/>
          </a:prstGeom>
          <a:noFill/>
        </p:spPr>
        <p:txBody>
          <a:bodyPr wrap="square">
            <a:spAutoFit/>
          </a:bodyPr>
          <a:lstStyle/>
          <a:p>
            <a:r>
              <a:rPr lang="ru-RU" sz="1400" dirty="0">
                <a:latin typeface="+mn-lt"/>
              </a:rPr>
              <a:t>Дерево решений — это связный ациклический граф, который состоит из трёх типов узлов:</a:t>
            </a:r>
          </a:p>
          <a:p>
            <a:r>
              <a:rPr lang="ru-RU" sz="1400" b="1" dirty="0">
                <a:latin typeface="+mn-lt"/>
              </a:rPr>
              <a:t>Корень </a:t>
            </a:r>
            <a:r>
              <a:rPr lang="en" sz="1400" dirty="0">
                <a:latin typeface="+mn-lt"/>
              </a:rPr>
              <a:t>— </a:t>
            </a:r>
            <a:r>
              <a:rPr lang="ru-RU" sz="1400" dirty="0">
                <a:latin typeface="+mn-lt"/>
              </a:rPr>
              <a:t>начало дерева, с него всё стартует</a:t>
            </a:r>
          </a:p>
          <a:p>
            <a:r>
              <a:rPr lang="ru-RU" sz="1400" b="1" dirty="0">
                <a:latin typeface="+mn-lt"/>
              </a:rPr>
              <a:t>Внутренние узлы </a:t>
            </a:r>
            <a:r>
              <a:rPr lang="ru-RU" sz="1400" dirty="0">
                <a:latin typeface="+mn-lt"/>
              </a:rPr>
              <a:t>— проверяют признаки и направляют дальше</a:t>
            </a:r>
          </a:p>
          <a:p>
            <a:r>
              <a:rPr lang="ru-RU" sz="1400" b="1" dirty="0">
                <a:latin typeface="+mn-lt"/>
              </a:rPr>
              <a:t>Листья</a:t>
            </a:r>
            <a:r>
              <a:rPr lang="en" sz="1400" dirty="0">
                <a:latin typeface="+mn-lt"/>
              </a:rPr>
              <a:t>— </a:t>
            </a:r>
            <a:r>
              <a:rPr lang="ru-RU" sz="1400" dirty="0">
                <a:latin typeface="+mn-lt"/>
              </a:rPr>
              <a:t>в них содержится результат предсказания</a:t>
            </a:r>
          </a:p>
        </p:txBody>
      </p:sp>
      <p:pic>
        <p:nvPicPr>
          <p:cNvPr id="2050" name="Picture 2">
            <a:extLst>
              <a:ext uri="{FF2B5EF4-FFF2-40B4-BE49-F238E27FC236}">
                <a16:creationId xmlns:a16="http://schemas.microsoft.com/office/drawing/2014/main" xmlns="" id="{92685BB2-C831-A416-2CCE-2B342AFCAF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1970" y="1257624"/>
            <a:ext cx="5613400"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0432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Текст 2"/>
          <p:cNvSpPr>
            <a:spLocks noGrp="1"/>
          </p:cNvSpPr>
          <p:nvPr>
            <p:ph type="body" sz="quarter" idx="16"/>
          </p:nvPr>
        </p:nvSpPr>
        <p:spPr/>
        <p:txBody>
          <a:bodyPr/>
          <a:lstStyle/>
          <a:p>
            <a:endParaRPr lang="ru-RU"/>
          </a:p>
        </p:txBody>
      </p:sp>
      <p:sp>
        <p:nvSpPr>
          <p:cNvPr id="6" name="Заголовок 5"/>
          <p:cNvSpPr>
            <a:spLocks noGrp="1"/>
          </p:cNvSpPr>
          <p:nvPr>
            <p:ph type="title"/>
          </p:nvPr>
        </p:nvSpPr>
        <p:spPr>
          <a:xfrm>
            <a:off x="397620" y="433154"/>
            <a:ext cx="11035044" cy="570297"/>
          </a:xfrm>
        </p:spPr>
        <p:txBody>
          <a:bodyPr/>
          <a:lstStyle/>
          <a:p>
            <a:r>
              <a:rPr lang="ru-RU" dirty="0"/>
              <a:t>Построение дерева</a:t>
            </a:r>
            <a:br>
              <a:rPr lang="ru-RU" dirty="0"/>
            </a:br>
            <a:r>
              <a:rPr lang="ru-RU" sz="2000" b="1" dirty="0"/>
              <a:t>«Когда дерево задаёт вопросы»</a:t>
            </a:r>
            <a:endParaRPr lang="ru-RU" dirty="0"/>
          </a:p>
        </p:txBody>
      </p:sp>
      <p:sp>
        <p:nvSpPr>
          <p:cNvPr id="4" name="TextBox 3">
            <a:extLst>
              <a:ext uri="{FF2B5EF4-FFF2-40B4-BE49-F238E27FC236}">
                <a16:creationId xmlns:a16="http://schemas.microsoft.com/office/drawing/2014/main" xmlns="" id="{F184A560-F077-EEC5-222D-EA9D87CE6E5D}"/>
              </a:ext>
            </a:extLst>
          </p:cNvPr>
          <p:cNvSpPr txBox="1"/>
          <p:nvPr/>
        </p:nvSpPr>
        <p:spPr>
          <a:xfrm>
            <a:off x="71623" y="1354783"/>
            <a:ext cx="6131378" cy="5262979"/>
          </a:xfrm>
          <a:prstGeom prst="rect">
            <a:avLst/>
          </a:prstGeom>
          <a:noFill/>
        </p:spPr>
        <p:txBody>
          <a:bodyPr wrap="square">
            <a:spAutoFit/>
          </a:bodyPr>
          <a:lstStyle/>
          <a:p>
            <a:pPr marL="342900" indent="-342900">
              <a:buAutoNum type="arabicPeriod"/>
            </a:pPr>
            <a:r>
              <a:rPr lang="ru-RU" sz="1400" b="1" dirty="0">
                <a:latin typeface="+mn-lt"/>
              </a:rPr>
              <a:t>Как происходит разделение?</a:t>
            </a:r>
          </a:p>
          <a:p>
            <a:r>
              <a:rPr lang="ru-RU" sz="1400" dirty="0">
                <a:latin typeface="+mn-lt"/>
              </a:rPr>
              <a:t>Алгоритм перебирает все признаки и пороги, выбирает то разбиение, которое максимально улучшает однородность данных (снижает ошибку).</a:t>
            </a:r>
          </a:p>
          <a:p>
            <a:r>
              <a:rPr lang="ru-RU" sz="1400" b="1" dirty="0">
                <a:latin typeface="+mn-lt"/>
              </a:rPr>
              <a:t>2. На сколько детей разделять каждый узел?</a:t>
            </a:r>
          </a:p>
          <a:p>
            <a:r>
              <a:rPr lang="ru-RU" sz="1400" dirty="0">
                <a:latin typeface="+mn-lt"/>
              </a:rPr>
              <a:t>Обычно — на два (бинарное дерево). Это просто, устойчиво и реализуется во всех популярных библиотеках.</a:t>
            </a:r>
          </a:p>
          <a:p>
            <a:r>
              <a:rPr lang="ru-RU" sz="1400" b="1" dirty="0">
                <a:latin typeface="+mn-lt"/>
              </a:rPr>
              <a:t>3. Какой критерий листа выбрать?</a:t>
            </a:r>
          </a:p>
          <a:p>
            <a:r>
              <a:rPr lang="ru-RU" sz="1400" dirty="0">
                <a:latin typeface="+mn-lt"/>
              </a:rPr>
              <a:t>Классификация:</a:t>
            </a:r>
          </a:p>
          <a:p>
            <a:pPr marL="285750" indent="-285750">
              <a:buFont typeface="Arial" panose="020B0604020202020204" pitchFamily="34" charset="0"/>
              <a:buChar char="•"/>
            </a:pPr>
            <a:r>
              <a:rPr lang="en" sz="1400" b="1" dirty="0">
                <a:latin typeface="+mn-lt"/>
              </a:rPr>
              <a:t>Gini</a:t>
            </a:r>
            <a:endParaRPr lang="ru-RU" sz="1400" b="1" dirty="0">
              <a:latin typeface="+mn-lt"/>
            </a:endParaRPr>
          </a:p>
          <a:p>
            <a:pPr marL="285750" indent="-285750">
              <a:buFont typeface="Arial" panose="020B0604020202020204" pitchFamily="34" charset="0"/>
              <a:buChar char="•"/>
            </a:pPr>
            <a:endParaRPr lang="ru-RU" sz="1400" dirty="0">
              <a:latin typeface="+mn-lt"/>
            </a:endParaRPr>
          </a:p>
          <a:p>
            <a:endParaRPr lang="ru-RU" sz="1400" dirty="0">
              <a:latin typeface="+mn-lt"/>
            </a:endParaRPr>
          </a:p>
          <a:p>
            <a:r>
              <a:rPr lang="en" sz="1400" b="1" dirty="0">
                <a:latin typeface="+mn-lt"/>
              </a:rPr>
              <a:t>Information Gain</a:t>
            </a:r>
            <a:endParaRPr lang="ru-RU" sz="1400" b="1" dirty="0">
              <a:latin typeface="+mn-lt"/>
            </a:endParaRPr>
          </a:p>
          <a:p>
            <a:pPr marL="285750" indent="-285750">
              <a:buFont typeface="Arial" panose="020B0604020202020204" pitchFamily="34" charset="0"/>
              <a:buChar char="•"/>
            </a:pPr>
            <a:endParaRPr lang="ru-RU" sz="1400" dirty="0">
              <a:latin typeface="+mn-lt"/>
            </a:endParaRPr>
          </a:p>
          <a:p>
            <a:endParaRPr lang="en" sz="1400" dirty="0">
              <a:latin typeface="+mn-lt"/>
            </a:endParaRPr>
          </a:p>
          <a:p>
            <a:endParaRPr lang="en" sz="1400" dirty="0">
              <a:latin typeface="+mn-lt"/>
            </a:endParaRPr>
          </a:p>
          <a:p>
            <a:r>
              <a:rPr lang="ru-RU" sz="1400" dirty="0">
                <a:latin typeface="+mn-lt"/>
              </a:rPr>
              <a:t>где </a:t>
            </a:r>
            <a:r>
              <a:rPr lang="ru-RU" sz="1400" dirty="0" err="1">
                <a:latin typeface="+mn-lt"/>
              </a:rPr>
              <a:t>H</a:t>
            </a:r>
            <a:r>
              <a:rPr lang="en-US" sz="1400" dirty="0">
                <a:latin typeface="+mn-lt"/>
              </a:rPr>
              <a:t> – </a:t>
            </a:r>
            <a:r>
              <a:rPr lang="en-US" sz="1400" dirty="0" err="1">
                <a:latin typeface="+mn-lt"/>
              </a:rPr>
              <a:t>э</a:t>
            </a:r>
            <a:r>
              <a:rPr lang="ru-RU" sz="1400" dirty="0" err="1">
                <a:latin typeface="+mn-lt"/>
              </a:rPr>
              <a:t>нтропия</a:t>
            </a:r>
            <a:r>
              <a:rPr lang="ru-RU" sz="1400" dirty="0">
                <a:latin typeface="+mn-lt"/>
              </a:rPr>
              <a:t>. </a:t>
            </a:r>
            <a:endParaRPr lang="en-US" sz="1400" dirty="0">
              <a:latin typeface="+mn-lt"/>
            </a:endParaRPr>
          </a:p>
          <a:p>
            <a:r>
              <a:rPr lang="ru-RU" sz="1400" dirty="0">
                <a:latin typeface="+mn-lt"/>
              </a:rPr>
              <a:t>Регрессия:</a:t>
            </a:r>
            <a:br>
              <a:rPr lang="ru-RU" sz="1400" dirty="0">
                <a:latin typeface="+mn-lt"/>
              </a:rPr>
            </a:br>
            <a:r>
              <a:rPr lang="ru-RU" sz="1400" dirty="0">
                <a:latin typeface="+mn-lt"/>
              </a:rPr>
              <a:t>Уменьшение дисперсии, </a:t>
            </a:r>
            <a:r>
              <a:rPr lang="en" sz="1400" dirty="0">
                <a:latin typeface="+mn-lt"/>
              </a:rPr>
              <a:t>MSE</a:t>
            </a:r>
          </a:p>
          <a:p>
            <a:endParaRPr lang="ru-RU" sz="1400" dirty="0">
              <a:latin typeface="+mn-lt"/>
            </a:endParaRPr>
          </a:p>
          <a:p>
            <a:r>
              <a:rPr lang="ru-RU" sz="1400" b="1" dirty="0">
                <a:latin typeface="+mn-lt"/>
              </a:rPr>
              <a:t>4. Как выбрать класс каждого листа?</a:t>
            </a:r>
            <a:endParaRPr lang="en-US" sz="1400" b="1" dirty="0">
              <a:latin typeface="+mn-lt"/>
            </a:endParaRPr>
          </a:p>
          <a:p>
            <a:r>
              <a:rPr lang="ru-RU" sz="1400" dirty="0">
                <a:latin typeface="+mn-lt"/>
              </a:rPr>
              <a:t>Классификация</a:t>
            </a:r>
            <a:r>
              <a:rPr lang="en-US" sz="1400" dirty="0">
                <a:latin typeface="+mn-lt"/>
              </a:rPr>
              <a:t> -</a:t>
            </a:r>
            <a:r>
              <a:rPr lang="ru-RU" sz="1400" dirty="0">
                <a:latin typeface="+mn-lt"/>
              </a:rPr>
              <a:t> </a:t>
            </a:r>
            <a:r>
              <a:rPr lang="en-US" sz="1400" dirty="0" err="1">
                <a:latin typeface="+mn-lt"/>
              </a:rPr>
              <a:t>к</a:t>
            </a:r>
            <a:r>
              <a:rPr lang="ru-RU" sz="1400" dirty="0" err="1">
                <a:latin typeface="+mn-lt"/>
              </a:rPr>
              <a:t>ласс</a:t>
            </a:r>
            <a:r>
              <a:rPr lang="ru-RU" sz="1400" dirty="0">
                <a:latin typeface="+mn-lt"/>
              </a:rPr>
              <a:t>, который встречается чаще всего</a:t>
            </a:r>
          </a:p>
          <a:p>
            <a:r>
              <a:rPr lang="ru-RU" sz="1400" dirty="0">
                <a:latin typeface="+mn-lt"/>
              </a:rPr>
              <a:t>Регрессия -  среднее значение целевой переменной</a:t>
            </a:r>
          </a:p>
          <a:p>
            <a:endParaRPr lang="ru-RU" sz="1400" dirty="0">
              <a:latin typeface="+mn-lt"/>
            </a:endParaRPr>
          </a:p>
        </p:txBody>
      </p:sp>
      <p:pic>
        <p:nvPicPr>
          <p:cNvPr id="10" name="Рисунок 9">
            <a:extLst>
              <a:ext uri="{FF2B5EF4-FFF2-40B4-BE49-F238E27FC236}">
                <a16:creationId xmlns:a16="http://schemas.microsoft.com/office/drawing/2014/main" xmlns="" id="{9FF58749-75A9-32F0-0AD6-3D3D25785D28}"/>
              </a:ext>
            </a:extLst>
          </p:cNvPr>
          <p:cNvPicPr>
            <a:picLocks noChangeAspect="1"/>
          </p:cNvPicPr>
          <p:nvPr/>
        </p:nvPicPr>
        <p:blipFill>
          <a:blip r:embed="rId3"/>
          <a:stretch>
            <a:fillRect/>
          </a:stretch>
        </p:blipFill>
        <p:spPr>
          <a:xfrm>
            <a:off x="912666" y="4214354"/>
            <a:ext cx="3911600" cy="660400"/>
          </a:xfrm>
          <a:prstGeom prst="rect">
            <a:avLst/>
          </a:prstGeom>
        </p:spPr>
      </p:pic>
      <p:pic>
        <p:nvPicPr>
          <p:cNvPr id="11" name="Рисунок 10">
            <a:extLst>
              <a:ext uri="{FF2B5EF4-FFF2-40B4-BE49-F238E27FC236}">
                <a16:creationId xmlns:a16="http://schemas.microsoft.com/office/drawing/2014/main" xmlns="" id="{D6AC1819-58BB-A133-5F45-401120CA4F2D}"/>
              </a:ext>
            </a:extLst>
          </p:cNvPr>
          <p:cNvPicPr>
            <a:picLocks noChangeAspect="1"/>
          </p:cNvPicPr>
          <p:nvPr/>
        </p:nvPicPr>
        <p:blipFill>
          <a:blip r:embed="rId4"/>
          <a:stretch>
            <a:fillRect/>
          </a:stretch>
        </p:blipFill>
        <p:spPr>
          <a:xfrm>
            <a:off x="1153966" y="3351957"/>
            <a:ext cx="1714500" cy="622300"/>
          </a:xfrm>
          <a:prstGeom prst="rect">
            <a:avLst/>
          </a:prstGeom>
        </p:spPr>
      </p:pic>
      <p:pic>
        <p:nvPicPr>
          <p:cNvPr id="1026" name="Picture 2" descr="Picture background">
            <a:extLst>
              <a:ext uri="{FF2B5EF4-FFF2-40B4-BE49-F238E27FC236}">
                <a16:creationId xmlns:a16="http://schemas.microsoft.com/office/drawing/2014/main" xmlns="" id="{321E91C2-D73A-D862-8D7F-BEFE2C2CCC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01218" y="2305809"/>
            <a:ext cx="6183250" cy="3558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163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A587F4C0-18BA-7509-309D-AADB8E3C2991}"/>
            </a:ext>
          </a:extLst>
        </p:cNvPr>
        <p:cNvGrpSpPr/>
        <p:nvPr/>
      </p:nvGrpSpPr>
      <p:grpSpPr>
        <a:xfrm>
          <a:off x="0" y="0"/>
          <a:ext cx="0" cy="0"/>
          <a:chOff x="0" y="0"/>
          <a:chExt cx="0" cy="0"/>
        </a:xfrm>
      </p:grpSpPr>
      <p:sp>
        <p:nvSpPr>
          <p:cNvPr id="4" name="Текст 3">
            <a:extLst>
              <a:ext uri="{FF2B5EF4-FFF2-40B4-BE49-F238E27FC236}">
                <a16:creationId xmlns:a16="http://schemas.microsoft.com/office/drawing/2014/main" xmlns="" id="{E1F66EA1-A312-5897-3905-A8E4179ECF29}"/>
              </a:ext>
            </a:extLst>
          </p:cNvPr>
          <p:cNvSpPr>
            <a:spLocks noGrp="1"/>
          </p:cNvSpPr>
          <p:nvPr>
            <p:ph type="body" sz="quarter" idx="16"/>
          </p:nvPr>
        </p:nvSpPr>
        <p:spPr/>
        <p:txBody>
          <a:bodyPr/>
          <a:lstStyle/>
          <a:p>
            <a:endParaRPr lang="ru-RU" dirty="0"/>
          </a:p>
        </p:txBody>
      </p:sp>
      <p:sp>
        <p:nvSpPr>
          <p:cNvPr id="9" name="object 2">
            <a:extLst>
              <a:ext uri="{FF2B5EF4-FFF2-40B4-BE49-F238E27FC236}">
                <a16:creationId xmlns:a16="http://schemas.microsoft.com/office/drawing/2014/main" xmlns="" id="{E87CA286-BCAA-AF65-8638-19A7D0FCEA9E}"/>
              </a:ext>
            </a:extLst>
          </p:cNvPr>
          <p:cNvSpPr txBox="1">
            <a:spLocks/>
          </p:cNvSpPr>
          <p:nvPr/>
        </p:nvSpPr>
        <p:spPr>
          <a:xfrm>
            <a:off x="572187" y="474717"/>
            <a:ext cx="11035044" cy="398186"/>
          </a:xfrm>
          <a:prstGeom prst="rect">
            <a:avLst/>
          </a:prstGeom>
        </p:spPr>
        <p:txBody>
          <a:bodyPr vert="horz" wrap="square" lIns="0" tIns="1333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500" b="1" i="0" u="none" strike="noStrike" cap="none">
                <a:solidFill>
                  <a:srgbClr val="004494"/>
                </a:solidFill>
                <a:latin typeface="+mj-lt"/>
                <a:ea typeface="Arial"/>
                <a:cs typeface="Arial"/>
                <a:sym typeface="Arial"/>
              </a:defRPr>
            </a:lvl1pPr>
            <a:lvl2pPr marR="0" lvl="1"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897" b="0" i="0" u="none" strike="noStrike" cap="none">
                <a:solidFill>
                  <a:srgbClr val="000000"/>
                </a:solidFill>
                <a:latin typeface="Arial"/>
                <a:ea typeface="Arial"/>
                <a:cs typeface="Arial"/>
                <a:sym typeface="Arial"/>
              </a:defRPr>
            </a:lvl9pPr>
          </a:lstStyle>
          <a:p>
            <a:pPr marL="2411730" marR="5080" indent="-2399665">
              <a:spcBef>
                <a:spcPts val="105"/>
              </a:spcBef>
            </a:pPr>
            <a:r>
              <a:rPr lang="ru-RU" dirty="0"/>
              <a:t>Дерево решений(плюсы и минусы)</a:t>
            </a:r>
            <a:endParaRPr lang="ru-RU" spc="-10" dirty="0"/>
          </a:p>
        </p:txBody>
      </p:sp>
      <p:sp>
        <p:nvSpPr>
          <p:cNvPr id="14" name="TextBox 13">
            <a:extLst>
              <a:ext uri="{FF2B5EF4-FFF2-40B4-BE49-F238E27FC236}">
                <a16:creationId xmlns:a16="http://schemas.microsoft.com/office/drawing/2014/main" xmlns="" id="{F011F33A-AB97-5EE6-19F4-518023B2C2BC}"/>
              </a:ext>
            </a:extLst>
          </p:cNvPr>
          <p:cNvSpPr txBox="1"/>
          <p:nvPr/>
        </p:nvSpPr>
        <p:spPr>
          <a:xfrm>
            <a:off x="196787" y="872903"/>
            <a:ext cx="6131378" cy="3046988"/>
          </a:xfrm>
          <a:prstGeom prst="rect">
            <a:avLst/>
          </a:prstGeom>
          <a:noFill/>
        </p:spPr>
        <p:txBody>
          <a:bodyPr wrap="square">
            <a:spAutoFit/>
          </a:bodyPr>
          <a:lstStyle/>
          <a:p>
            <a:endParaRPr lang="ru-RU" sz="1600" dirty="0">
              <a:latin typeface="+mn-lt"/>
            </a:endParaRPr>
          </a:p>
          <a:p>
            <a:r>
              <a:rPr lang="ru-RU" sz="1600" b="1" dirty="0">
                <a:latin typeface="+mn-lt"/>
              </a:rPr>
              <a:t>Плюсы</a:t>
            </a:r>
            <a:r>
              <a:rPr lang="ru-RU" sz="1600" dirty="0">
                <a:latin typeface="+mn-lt"/>
              </a:rPr>
              <a:t> </a:t>
            </a:r>
          </a:p>
          <a:p>
            <a:pPr marL="285750" indent="-285750">
              <a:buFont typeface="Arial" panose="020B0604020202020204" pitchFamily="34" charset="0"/>
              <a:buChar char="•"/>
            </a:pPr>
            <a:r>
              <a:rPr lang="ru-RU" sz="1600" dirty="0">
                <a:latin typeface="+mn-lt"/>
              </a:rPr>
              <a:t>Простые и интерпретируемые: можно визуализировать, объяснить</a:t>
            </a:r>
          </a:p>
          <a:p>
            <a:pPr marL="285750" indent="-285750">
              <a:buFont typeface="Arial" panose="020B0604020202020204" pitchFamily="34" charset="0"/>
              <a:buChar char="•"/>
            </a:pPr>
            <a:r>
              <a:rPr lang="ru-RU" sz="1600" dirty="0">
                <a:latin typeface="+mn-lt"/>
              </a:rPr>
              <a:t>Не требуют масштабирования или нормализации</a:t>
            </a:r>
          </a:p>
          <a:p>
            <a:pPr marL="285750" indent="-285750">
              <a:buFont typeface="Arial" panose="020B0604020202020204" pitchFamily="34" charset="0"/>
              <a:buChar char="•"/>
            </a:pPr>
            <a:r>
              <a:rPr lang="ru-RU" sz="1600" dirty="0">
                <a:latin typeface="+mn-lt"/>
              </a:rPr>
              <a:t>Могут улавливать нелинейные зависимости и взаимодействия признаков</a:t>
            </a:r>
          </a:p>
          <a:p>
            <a:pPr marL="285750" indent="-285750">
              <a:buFont typeface="Arial" panose="020B0604020202020204" pitchFamily="34" charset="0"/>
              <a:buChar char="•"/>
            </a:pPr>
            <a:r>
              <a:rPr lang="ru-RU" sz="1600" dirty="0">
                <a:latin typeface="+mn-lt"/>
              </a:rPr>
              <a:t>Работает с пропусками</a:t>
            </a:r>
          </a:p>
          <a:p>
            <a:r>
              <a:rPr lang="ru-RU" sz="1600" b="1" dirty="0">
                <a:latin typeface="+mn-lt"/>
              </a:rPr>
              <a:t>Минусы</a:t>
            </a:r>
            <a:r>
              <a:rPr lang="ru-RU" sz="1600" dirty="0">
                <a:latin typeface="+mn-lt"/>
              </a:rPr>
              <a:t> </a:t>
            </a:r>
          </a:p>
          <a:p>
            <a:pPr marL="285750" indent="-285750">
              <a:buFont typeface="Arial" panose="020B0604020202020204" pitchFamily="34" charset="0"/>
              <a:buChar char="•"/>
            </a:pPr>
            <a:r>
              <a:rPr lang="ru-RU" sz="1600" dirty="0">
                <a:latin typeface="+mn-lt"/>
              </a:rPr>
              <a:t>Переобучаются без ограничения глубины</a:t>
            </a:r>
          </a:p>
          <a:p>
            <a:pPr marL="285750" indent="-285750">
              <a:buFont typeface="Arial" panose="020B0604020202020204" pitchFamily="34" charset="0"/>
              <a:buChar char="•"/>
            </a:pPr>
            <a:r>
              <a:rPr lang="ru-RU" sz="1600" dirty="0">
                <a:latin typeface="+mn-lt"/>
              </a:rPr>
              <a:t>Нестабильны: небольшие изменения в данных </a:t>
            </a:r>
          </a:p>
          <a:p>
            <a:r>
              <a:rPr lang="ru-RU" sz="1600" dirty="0">
                <a:latin typeface="+mn-lt"/>
              </a:rPr>
              <a:t>→ другое дерево</a:t>
            </a:r>
          </a:p>
        </p:txBody>
      </p:sp>
      <p:pic>
        <p:nvPicPr>
          <p:cNvPr id="5124" name="Picture 4">
            <a:extLst>
              <a:ext uri="{FF2B5EF4-FFF2-40B4-BE49-F238E27FC236}">
                <a16:creationId xmlns:a16="http://schemas.microsoft.com/office/drawing/2014/main" xmlns="" id="{5449BCE5-8641-189B-F0C4-A5D1C6A27E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5763" y="2204357"/>
            <a:ext cx="6626237" cy="4413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561213"/>
      </p:ext>
    </p:extLst>
  </p:cSld>
  <p:clrMapOvr>
    <a:masterClrMapping/>
  </p:clrMapOvr>
</p:sld>
</file>

<file path=ppt/theme/theme1.xml><?xml version="1.0" encoding="utf-8"?>
<a:theme xmlns:a="http://schemas.openxmlformats.org/drawingml/2006/main" name="Титульные слайды">
  <a:themeElements>
    <a:clrScheme name="Пользовательские 3">
      <a:dk1>
        <a:srgbClr val="333333"/>
      </a:dk1>
      <a:lt1>
        <a:srgbClr val="FFFFFF"/>
      </a:lt1>
      <a:dk2>
        <a:srgbClr val="004493"/>
      </a:dk2>
      <a:lt2>
        <a:srgbClr val="E7E6E6"/>
      </a:lt2>
      <a:accent1>
        <a:srgbClr val="1461AD"/>
      </a:accent1>
      <a:accent2>
        <a:srgbClr val="0093D1"/>
      </a:accent2>
      <a:accent3>
        <a:srgbClr val="3C7DC9"/>
      </a:accent3>
      <a:accent4>
        <a:srgbClr val="01B9A9"/>
      </a:accent4>
      <a:accent5>
        <a:srgbClr val="EBBB00"/>
      </a:accent5>
      <a:accent6>
        <a:srgbClr val="90939B"/>
      </a:accent6>
      <a:hlink>
        <a:srgbClr val="009FE3"/>
      </a:hlink>
      <a:folHlink>
        <a:srgbClr val="2B374A"/>
      </a:folHlink>
    </a:clrScheme>
    <a:fontScheme name="Consolas/Verdana">
      <a:majorFont>
        <a:latin typeface="Verdana"/>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Слайды с контентом">
  <a:themeElements>
    <a:clrScheme name="Пользовательские 3">
      <a:dk1>
        <a:srgbClr val="333333"/>
      </a:dk1>
      <a:lt1>
        <a:srgbClr val="FFFFFF"/>
      </a:lt1>
      <a:dk2>
        <a:srgbClr val="004493"/>
      </a:dk2>
      <a:lt2>
        <a:srgbClr val="E7E6E6"/>
      </a:lt2>
      <a:accent1>
        <a:srgbClr val="1461AD"/>
      </a:accent1>
      <a:accent2>
        <a:srgbClr val="0093D1"/>
      </a:accent2>
      <a:accent3>
        <a:srgbClr val="3C7DC9"/>
      </a:accent3>
      <a:accent4>
        <a:srgbClr val="01B9A9"/>
      </a:accent4>
      <a:accent5>
        <a:srgbClr val="EBBB00"/>
      </a:accent5>
      <a:accent6>
        <a:srgbClr val="90939B"/>
      </a:accent6>
      <a:hlink>
        <a:srgbClr val="009FE3"/>
      </a:hlink>
      <a:folHlink>
        <a:srgbClr val="2B374A"/>
      </a:folHlink>
    </a:clrScheme>
    <a:fontScheme name="Consolas/Verdana">
      <a:majorFont>
        <a:latin typeface="verdana"/>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pPr>
      <a:bodyPr wrap="square" lIns="0" tIns="0" rIns="0" bIns="0" rtlCol="0" anchor="ctr"/>
      <a:lstStyle>
        <a:defPPr algn="ctr">
          <a:lnSpc>
            <a:spcPts val="961"/>
          </a:lnSpc>
          <a:defRPr sz="769" b="1" spc="-48" dirty="0">
            <a:solidFill>
              <a:srgbClr val="004494"/>
            </a:solidFill>
            <a:latin typeface="+mn-lt"/>
            <a:ea typeface="Verdana Bold" pitchFamily="34" charset="-122"/>
            <a:cs typeface="Verdana Bold" pitchFamily="34" charset="-120"/>
          </a:defRPr>
        </a:defPPr>
      </a:lstStyle>
    </a:spDef>
  </a:objectDefaults>
  <a:extraClrSchemeLst/>
</a:theme>
</file>

<file path=ppt/theme/theme3.xml><?xml version="1.0" encoding="utf-8"?>
<a:theme xmlns:a="http://schemas.openxmlformats.org/drawingml/2006/main" name="Тема Office">
  <a:themeElements>
    <a:clrScheme name="Стандартная">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32474</TotalTime>
  <Words>1680</Words>
  <Application>Microsoft Office PowerPoint</Application>
  <PresentationFormat>Широкоэкранный</PresentationFormat>
  <Paragraphs>227</Paragraphs>
  <Slides>15</Slides>
  <Notes>13</Notes>
  <HiddenSlides>0</HiddenSlides>
  <MMClips>0</MMClips>
  <ScaleCrop>false</ScaleCrop>
  <HeadingPairs>
    <vt:vector size="6" baseType="variant">
      <vt:variant>
        <vt:lpstr>Использованные шрифты</vt:lpstr>
      </vt:variant>
      <vt:variant>
        <vt:i4>10</vt:i4>
      </vt:variant>
      <vt:variant>
        <vt:lpstr>Тема</vt:lpstr>
      </vt:variant>
      <vt:variant>
        <vt:i4>2</vt:i4>
      </vt:variant>
      <vt:variant>
        <vt:lpstr>Заголовки слайдов</vt:lpstr>
      </vt:variant>
      <vt:variant>
        <vt:i4>15</vt:i4>
      </vt:variant>
    </vt:vector>
  </HeadingPairs>
  <TitlesOfParts>
    <vt:vector size="27" baseType="lpstr">
      <vt:lpstr>Amazon Ember Mono</vt:lpstr>
      <vt:lpstr>Arial</vt:lpstr>
      <vt:lpstr>Calibri</vt:lpstr>
      <vt:lpstr>Franklin Gothic Medium</vt:lpstr>
      <vt:lpstr>Times New Roman</vt:lpstr>
      <vt:lpstr>var(--font-heavy)</vt:lpstr>
      <vt:lpstr>verdana</vt:lpstr>
      <vt:lpstr>verdana</vt:lpstr>
      <vt:lpstr>Verdana Bold</vt:lpstr>
      <vt:lpstr>Verdana Regular</vt:lpstr>
      <vt:lpstr>Титульные слайды</vt:lpstr>
      <vt:lpstr>Слайды с контентом</vt:lpstr>
      <vt:lpstr>Лекция №3. Основные модели машинного обучения: Линейная регрессия, дерево решений и бустинг</vt:lpstr>
      <vt:lpstr>О чем поговорим?</vt:lpstr>
      <vt:lpstr>Линейная регрессия (общие сведения)  “Линейка в мире моделей”</vt:lpstr>
      <vt:lpstr>Презентация PowerPoint</vt:lpstr>
      <vt:lpstr>Презентация PowerPoint</vt:lpstr>
      <vt:lpstr>Презентация PowerPoint</vt:lpstr>
      <vt:lpstr>Дерево решений: формально — это дерево, а по сути — система простых правил</vt:lpstr>
      <vt:lpstr>Построение дерева «Когда дерево задаёт вопросы»</vt:lpstr>
      <vt:lpstr>Презентация PowerPoint</vt:lpstr>
      <vt:lpstr>Бустинг — усиление слабых моделей «Как собрать силу из кучи слабаков»</vt:lpstr>
      <vt:lpstr>Как работает обучение в бустинге «Сначала ошибаемся, потом исправляемся (и так 100 раз)»</vt:lpstr>
      <vt:lpstr>Виды бустинга</vt:lpstr>
      <vt:lpstr>Презентация PowerPoint</vt:lpstr>
      <vt:lpstr>Сравнение</vt:lpstr>
      <vt:lpstr>Спасибо за внимание!</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PRESIUM</dc:creator>
  <cp:lastModifiedBy>Кирилл</cp:lastModifiedBy>
  <cp:revision>629</cp:revision>
  <dcterms:created xsi:type="dcterms:W3CDTF">2023-04-28T14:35:56Z</dcterms:created>
  <dcterms:modified xsi:type="dcterms:W3CDTF">2025-07-09T18:33:47Z</dcterms:modified>
</cp:coreProperties>
</file>